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handoutMasterIdLst>
    <p:handoutMasterId r:id="rId73"/>
  </p:handoutMasterIdLst>
  <p:sldIdLst>
    <p:sldId id="350" r:id="rId2"/>
    <p:sldId id="351" r:id="rId3"/>
    <p:sldId id="352" r:id="rId4"/>
    <p:sldId id="353" r:id="rId5"/>
    <p:sldId id="369" r:id="rId6"/>
    <p:sldId id="405" r:id="rId7"/>
    <p:sldId id="404" r:id="rId8"/>
    <p:sldId id="406" r:id="rId9"/>
    <p:sldId id="372" r:id="rId10"/>
    <p:sldId id="374" r:id="rId11"/>
    <p:sldId id="376" r:id="rId12"/>
    <p:sldId id="407" r:id="rId13"/>
    <p:sldId id="394" r:id="rId14"/>
    <p:sldId id="408" r:id="rId15"/>
    <p:sldId id="379" r:id="rId16"/>
    <p:sldId id="380" r:id="rId17"/>
    <p:sldId id="409" r:id="rId18"/>
    <p:sldId id="410" r:id="rId19"/>
    <p:sldId id="377" r:id="rId20"/>
    <p:sldId id="411" r:id="rId21"/>
    <p:sldId id="412" r:id="rId22"/>
    <p:sldId id="403" r:id="rId23"/>
    <p:sldId id="381" r:id="rId24"/>
    <p:sldId id="383" r:id="rId25"/>
    <p:sldId id="413" r:id="rId26"/>
    <p:sldId id="415" r:id="rId27"/>
    <p:sldId id="414" r:id="rId28"/>
    <p:sldId id="416" r:id="rId29"/>
    <p:sldId id="384" r:id="rId30"/>
    <p:sldId id="419" r:id="rId31"/>
    <p:sldId id="418" r:id="rId32"/>
    <p:sldId id="421" r:id="rId33"/>
    <p:sldId id="423" r:id="rId34"/>
    <p:sldId id="424" r:id="rId35"/>
    <p:sldId id="386" r:id="rId36"/>
    <p:sldId id="425" r:id="rId37"/>
    <p:sldId id="387" r:id="rId38"/>
    <p:sldId id="426" r:id="rId39"/>
    <p:sldId id="428" r:id="rId40"/>
    <p:sldId id="429" r:id="rId41"/>
    <p:sldId id="430" r:id="rId42"/>
    <p:sldId id="391" r:id="rId43"/>
    <p:sldId id="431" r:id="rId44"/>
    <p:sldId id="432" r:id="rId45"/>
    <p:sldId id="433" r:id="rId46"/>
    <p:sldId id="392" r:id="rId47"/>
    <p:sldId id="434" r:id="rId48"/>
    <p:sldId id="435" r:id="rId49"/>
    <p:sldId id="436" r:id="rId50"/>
    <p:sldId id="437" r:id="rId51"/>
    <p:sldId id="370" r:id="rId52"/>
    <p:sldId id="396" r:id="rId53"/>
    <p:sldId id="397" r:id="rId54"/>
    <p:sldId id="398" r:id="rId55"/>
    <p:sldId id="439" r:id="rId56"/>
    <p:sldId id="440" r:id="rId57"/>
    <p:sldId id="438" r:id="rId58"/>
    <p:sldId id="399" r:id="rId59"/>
    <p:sldId id="441" r:id="rId60"/>
    <p:sldId id="443" r:id="rId61"/>
    <p:sldId id="444" r:id="rId62"/>
    <p:sldId id="371" r:id="rId63"/>
    <p:sldId id="445" r:id="rId64"/>
    <p:sldId id="446" r:id="rId65"/>
    <p:sldId id="447" r:id="rId66"/>
    <p:sldId id="448" r:id="rId67"/>
    <p:sldId id="449" r:id="rId68"/>
    <p:sldId id="450" r:id="rId69"/>
    <p:sldId id="328" r:id="rId70"/>
    <p:sldId id="345" r:id="rId7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05DE0EE-ACB2-4F1A-9FD4-C4BF00074F49}">
          <p14:sldIdLst>
            <p14:sldId id="350"/>
            <p14:sldId id="351"/>
            <p14:sldId id="352"/>
            <p14:sldId id="353"/>
            <p14:sldId id="369"/>
            <p14:sldId id="405"/>
          </p14:sldIdLst>
        </p14:section>
        <p14:section name="PowerShell Core" id="{B624E040-E844-418E-B2E3-9BBC4AE4E4A9}">
          <p14:sldIdLst>
            <p14:sldId id="404"/>
            <p14:sldId id="406"/>
            <p14:sldId id="372"/>
            <p14:sldId id="374"/>
            <p14:sldId id="376"/>
            <p14:sldId id="407"/>
            <p14:sldId id="394"/>
            <p14:sldId id="408"/>
            <p14:sldId id="379"/>
            <p14:sldId id="380"/>
          </p14:sldIdLst>
        </p14:section>
        <p14:section name="Installation" id="{9B868AE7-C445-4CE4-B605-A757F61175C1}">
          <p14:sldIdLst>
            <p14:sldId id="409"/>
            <p14:sldId id="410"/>
            <p14:sldId id="377"/>
            <p14:sldId id="411"/>
          </p14:sldIdLst>
        </p14:section>
        <p14:section name="Usage" id="{8089B597-9588-4208-BE79-623D378199E8}">
          <p14:sldIdLst>
            <p14:sldId id="412"/>
            <p14:sldId id="403"/>
            <p14:sldId id="381"/>
            <p14:sldId id="383"/>
            <p14:sldId id="413"/>
            <p14:sldId id="415"/>
            <p14:sldId id="414"/>
            <p14:sldId id="416"/>
            <p14:sldId id="384"/>
            <p14:sldId id="419"/>
            <p14:sldId id="418"/>
            <p14:sldId id="421"/>
            <p14:sldId id="423"/>
            <p14:sldId id="424"/>
            <p14:sldId id="386"/>
            <p14:sldId id="425"/>
            <p14:sldId id="387"/>
            <p14:sldId id="426"/>
            <p14:sldId id="428"/>
            <p14:sldId id="429"/>
            <p14:sldId id="430"/>
            <p14:sldId id="391"/>
            <p14:sldId id="431"/>
            <p14:sldId id="432"/>
            <p14:sldId id="433"/>
            <p14:sldId id="392"/>
            <p14:sldId id="434"/>
          </p14:sldIdLst>
        </p14:section>
        <p14:section name="Coding" id="{D968761A-47FC-4016-BFEE-B40616F2EE84}">
          <p14:sldIdLst>
            <p14:sldId id="435"/>
            <p14:sldId id="436"/>
            <p14:sldId id="437"/>
            <p14:sldId id="370"/>
            <p14:sldId id="396"/>
            <p14:sldId id="397"/>
            <p14:sldId id="398"/>
            <p14:sldId id="439"/>
            <p14:sldId id="440"/>
            <p14:sldId id="438"/>
            <p14:sldId id="399"/>
            <p14:sldId id="441"/>
            <p14:sldId id="443"/>
            <p14:sldId id="444"/>
            <p14:sldId id="371"/>
            <p14:sldId id="445"/>
            <p14:sldId id="446"/>
            <p14:sldId id="447"/>
            <p14:sldId id="448"/>
            <p14:sldId id="449"/>
            <p14:sldId id="450"/>
            <p14:sldId id="328"/>
            <p14:sldId id="34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C6BF"/>
    <a:srgbClr val="E5E7E3"/>
    <a:srgbClr val="DBE1E1"/>
    <a:srgbClr val="AECDEA"/>
    <a:srgbClr val="777777"/>
    <a:srgbClr val="759FA6"/>
    <a:srgbClr val="289E52"/>
    <a:srgbClr val="F7F7F7"/>
    <a:srgbClr val="E3E3E3"/>
    <a:srgbClr val="00A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6D667A-42B1-4135-A75F-21AFF668378D}" v="41" dt="2019-11-08T15:16:26.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8" autoAdjust="0"/>
    <p:restoredTop sz="97586" autoAdjust="0"/>
  </p:normalViewPr>
  <p:slideViewPr>
    <p:cSldViewPr snapToGrid="0">
      <p:cViewPr varScale="1">
        <p:scale>
          <a:sx n="79" d="100"/>
          <a:sy n="79" d="100"/>
        </p:scale>
        <p:origin x="26" y="37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Windows Live" clId="Web-{360E407E-1654-4895-A555-59E596B09993}"/>
    <pc:docChg chg="modSld">
      <pc:chgData name="Rob Sewell" userId="c802df42025d5e1f" providerId="Windows Live" clId="Web-{360E407E-1654-4895-A555-59E596B09993}" dt="2019-10-30T12:54:56.126" v="0" actId="20577"/>
      <pc:docMkLst>
        <pc:docMk/>
      </pc:docMkLst>
      <pc:sldChg chg="modSp">
        <pc:chgData name="Rob Sewell" userId="c802df42025d5e1f" providerId="Windows Live" clId="Web-{360E407E-1654-4895-A555-59E596B09993}" dt="2019-10-30T12:54:56.126" v="0" actId="20577"/>
        <pc:sldMkLst>
          <pc:docMk/>
          <pc:sldMk cId="970018685" sldId="353"/>
        </pc:sldMkLst>
        <pc:spChg chg="mod">
          <ac:chgData name="Rob Sewell" userId="c802df42025d5e1f" providerId="Windows Live" clId="Web-{360E407E-1654-4895-A555-59E596B09993}" dt="2019-10-30T12:54:56.126" v="0" actId="20577"/>
          <ac:spMkLst>
            <pc:docMk/>
            <pc:sldMk cId="970018685" sldId="353"/>
            <ac:spMk id="9" creationId="{859341DD-E3D0-8A48-8284-8EF6933ED0BD}"/>
          </ac:spMkLst>
        </pc:spChg>
      </pc:sldChg>
    </pc:docChg>
  </pc:docChgLst>
  <pc:docChgLst>
    <pc:chgData name="Rob Sewell" userId="c802df42025d5e1f" providerId="LiveId" clId="{DD6D667A-42B1-4135-A75F-21AFF668378D}"/>
    <pc:docChg chg="custSel modSld">
      <pc:chgData name="Rob Sewell" userId="c802df42025d5e1f" providerId="LiveId" clId="{DD6D667A-42B1-4135-A75F-21AFF668378D}" dt="2019-11-08T15:16:26.820" v="165"/>
      <pc:docMkLst>
        <pc:docMk/>
      </pc:docMkLst>
      <pc:sldChg chg="modSp">
        <pc:chgData name="Rob Sewell" userId="c802df42025d5e1f" providerId="LiveId" clId="{DD6D667A-42B1-4135-A75F-21AFF668378D}" dt="2019-11-01T16:45:38.885" v="3" actId="20577"/>
        <pc:sldMkLst>
          <pc:docMk/>
          <pc:sldMk cId="3041720693" sldId="345"/>
        </pc:sldMkLst>
        <pc:spChg chg="mod">
          <ac:chgData name="Rob Sewell" userId="c802df42025d5e1f" providerId="LiveId" clId="{DD6D667A-42B1-4135-A75F-21AFF668378D}" dt="2019-11-01T16:45:38.885" v="3" actId="20577"/>
          <ac:spMkLst>
            <pc:docMk/>
            <pc:sldMk cId="3041720693" sldId="345"/>
            <ac:spMk id="39" creationId="{5A6C08EA-16BD-C64D-AF6B-ADD733BCABC1}"/>
          </ac:spMkLst>
        </pc:spChg>
      </pc:sldChg>
      <pc:sldChg chg="addSp delSp modSp modAnim">
        <pc:chgData name="Rob Sewell" userId="c802df42025d5e1f" providerId="LiveId" clId="{DD6D667A-42B1-4135-A75F-21AFF668378D}" dt="2019-11-08T15:16:26.820" v="165"/>
        <pc:sldMkLst>
          <pc:docMk/>
          <pc:sldMk cId="3186259371" sldId="350"/>
        </pc:sldMkLst>
        <pc:spChg chg="add del mod">
          <ac:chgData name="Rob Sewell" userId="c802df42025d5e1f" providerId="LiveId" clId="{DD6D667A-42B1-4135-A75F-21AFF668378D}" dt="2019-11-08T15:11:24.682" v="73" actId="478"/>
          <ac:spMkLst>
            <pc:docMk/>
            <pc:sldMk cId="3186259371" sldId="350"/>
            <ac:spMk id="5" creationId="{15F5264D-8F92-41B6-AADF-EE7043EBD04F}"/>
          </ac:spMkLst>
        </pc:spChg>
        <pc:spChg chg="add mod">
          <ac:chgData name="Rob Sewell" userId="c802df42025d5e1f" providerId="LiveId" clId="{DD6D667A-42B1-4135-A75F-21AFF668378D}" dt="2019-11-08T15:14:42.182" v="157" actId="20577"/>
          <ac:spMkLst>
            <pc:docMk/>
            <pc:sldMk cId="3186259371" sldId="350"/>
            <ac:spMk id="7" creationId="{BA248FCD-AA7D-46BA-8EE9-C31B4BDC3FDC}"/>
          </ac:spMkLst>
        </pc:spChg>
        <pc:grpChg chg="add mod">
          <ac:chgData name="Rob Sewell" userId="c802df42025d5e1f" providerId="LiveId" clId="{DD6D667A-42B1-4135-A75F-21AFF668378D}" dt="2019-11-08T15:14:55.428" v="161" actId="1076"/>
          <ac:grpSpMkLst>
            <pc:docMk/>
            <pc:sldMk cId="3186259371" sldId="350"/>
            <ac:grpSpMk id="6" creationId="{9C9E220A-632F-4EDB-BB88-135BE7643961}"/>
          </ac:grpSpMkLst>
        </pc:grpChg>
        <pc:picChg chg="add mod">
          <ac:chgData name="Rob Sewell" userId="c802df42025d5e1f" providerId="LiveId" clId="{DD6D667A-42B1-4135-A75F-21AFF668378D}" dt="2019-11-08T15:13:27.282" v="127" actId="164"/>
          <ac:picMkLst>
            <pc:docMk/>
            <pc:sldMk cId="3186259371" sldId="350"/>
            <ac:picMk id="8" creationId="{8B502BDB-792F-4F5A-A8BF-7F571C258A7C}"/>
          </ac:picMkLst>
        </pc:picChg>
        <pc:picChg chg="add del mod">
          <ac:chgData name="Rob Sewell" userId="c802df42025d5e1f" providerId="LiveId" clId="{DD6D667A-42B1-4135-A75F-21AFF668378D}" dt="2019-11-08T15:11:03.642" v="65" actId="478"/>
          <ac:picMkLst>
            <pc:docMk/>
            <pc:sldMk cId="3186259371" sldId="350"/>
            <ac:picMk id="1026" creationId="{14055F11-0BD9-443B-8BFC-AA4C593FF2A9}"/>
          </ac:picMkLst>
        </pc:picChg>
        <pc:picChg chg="add mod">
          <ac:chgData name="Rob Sewell" userId="c802df42025d5e1f" providerId="LiveId" clId="{DD6D667A-42B1-4135-A75F-21AFF668378D}" dt="2019-11-08T15:14:14.066" v="135" actId="14100"/>
          <ac:picMkLst>
            <pc:docMk/>
            <pc:sldMk cId="3186259371" sldId="350"/>
            <ac:picMk id="1028" creationId="{8E50522E-09C5-42A8-BFF0-ED0FBBBE9E16}"/>
          </ac:picMkLst>
        </pc:picChg>
      </pc:sldChg>
      <pc:sldChg chg="modSp">
        <pc:chgData name="Rob Sewell" userId="c802df42025d5e1f" providerId="LiveId" clId="{DD6D667A-42B1-4135-A75F-21AFF668378D}" dt="2019-11-01T16:45:20.942" v="0"/>
        <pc:sldMkLst>
          <pc:docMk/>
          <pc:sldMk cId="970018685" sldId="353"/>
        </pc:sldMkLst>
        <pc:spChg chg="mod">
          <ac:chgData name="Rob Sewell" userId="c802df42025d5e1f" providerId="LiveId" clId="{DD6D667A-42B1-4135-A75F-21AFF668378D}" dt="2019-11-01T16:45:20.942" v="0"/>
          <ac:spMkLst>
            <pc:docMk/>
            <pc:sldMk cId="970018685" sldId="353"/>
            <ac:spMk id="87" creationId="{70F01EC5-F4A4-4C4C-9209-F24F0BD3C13E}"/>
          </ac:spMkLst>
        </pc:spChg>
      </pc:sldChg>
    </pc:docChg>
  </pc:docChgLst>
  <pc:docChgLst>
    <pc:chgData name="Rob Sewell" userId="c802df42025d5e1f" providerId="LiveId" clId="{8EB1594E-E4F6-4C1E-8CED-E945AD8BF0A0}"/>
    <pc:docChg chg="undo redo custSel addSld delSld modSld sldOrd addSection delSection modSection">
      <pc:chgData name="Rob Sewell" userId="c802df42025d5e1f" providerId="LiveId" clId="{8EB1594E-E4F6-4C1E-8CED-E945AD8BF0A0}" dt="2019-09-30T20:25:48.363" v="6412" actId="1076"/>
      <pc:docMkLst>
        <pc:docMk/>
      </pc:docMkLst>
      <pc:sldChg chg="del">
        <pc:chgData name="Rob Sewell" userId="c802df42025d5e1f" providerId="LiveId" clId="{8EB1594E-E4F6-4C1E-8CED-E945AD8BF0A0}" dt="2019-09-29T20:27:54.888" v="5864" actId="2696"/>
        <pc:sldMkLst>
          <pc:docMk/>
          <pc:sldMk cId="1344552318" sldId="294"/>
        </pc:sldMkLst>
      </pc:sldChg>
      <pc:sldChg chg="del">
        <pc:chgData name="Rob Sewell" userId="c802df42025d5e1f" providerId="LiveId" clId="{8EB1594E-E4F6-4C1E-8CED-E945AD8BF0A0}" dt="2019-09-30T20:09:04.197" v="6372" actId="2696"/>
        <pc:sldMkLst>
          <pc:docMk/>
          <pc:sldMk cId="1439061435" sldId="325"/>
        </pc:sldMkLst>
      </pc:sldChg>
      <pc:sldChg chg="del">
        <pc:chgData name="Rob Sewell" userId="c802df42025d5e1f" providerId="LiveId" clId="{8EB1594E-E4F6-4C1E-8CED-E945AD8BF0A0}" dt="2019-09-30T20:08:57.369" v="6370" actId="2696"/>
        <pc:sldMkLst>
          <pc:docMk/>
          <pc:sldMk cId="190552515" sldId="327"/>
        </pc:sldMkLst>
      </pc:sldChg>
      <pc:sldChg chg="del">
        <pc:chgData name="Rob Sewell" userId="c802df42025d5e1f" providerId="LiveId" clId="{8EB1594E-E4F6-4C1E-8CED-E945AD8BF0A0}" dt="2019-09-30T20:08:54.362" v="6369" actId="2696"/>
        <pc:sldMkLst>
          <pc:docMk/>
          <pc:sldMk cId="2631945306" sldId="329"/>
        </pc:sldMkLst>
      </pc:sldChg>
      <pc:sldChg chg="del">
        <pc:chgData name="Rob Sewell" userId="c802df42025d5e1f" providerId="LiveId" clId="{8EB1594E-E4F6-4C1E-8CED-E945AD8BF0A0}" dt="2019-09-29T20:27:54.888" v="5864" actId="2696"/>
        <pc:sldMkLst>
          <pc:docMk/>
          <pc:sldMk cId="718311111" sldId="332"/>
        </pc:sldMkLst>
      </pc:sldChg>
      <pc:sldChg chg="del">
        <pc:chgData name="Rob Sewell" userId="c802df42025d5e1f" providerId="LiveId" clId="{8EB1594E-E4F6-4C1E-8CED-E945AD8BF0A0}" dt="2019-09-29T20:27:54.888" v="5864" actId="2696"/>
        <pc:sldMkLst>
          <pc:docMk/>
          <pc:sldMk cId="1718167083" sldId="333"/>
        </pc:sldMkLst>
      </pc:sldChg>
      <pc:sldChg chg="del">
        <pc:chgData name="Rob Sewell" userId="c802df42025d5e1f" providerId="LiveId" clId="{8EB1594E-E4F6-4C1E-8CED-E945AD8BF0A0}" dt="2019-09-29T20:27:54.888" v="5864" actId="2696"/>
        <pc:sldMkLst>
          <pc:docMk/>
          <pc:sldMk cId="2730116783" sldId="336"/>
        </pc:sldMkLst>
      </pc:sldChg>
      <pc:sldChg chg="del">
        <pc:chgData name="Rob Sewell" userId="c802df42025d5e1f" providerId="LiveId" clId="{8EB1594E-E4F6-4C1E-8CED-E945AD8BF0A0}" dt="2019-09-29T20:27:54.888" v="5864" actId="2696"/>
        <pc:sldMkLst>
          <pc:docMk/>
          <pc:sldMk cId="3746261119" sldId="337"/>
        </pc:sldMkLst>
      </pc:sldChg>
      <pc:sldChg chg="del">
        <pc:chgData name="Rob Sewell" userId="c802df42025d5e1f" providerId="LiveId" clId="{8EB1594E-E4F6-4C1E-8CED-E945AD8BF0A0}" dt="2019-09-29T20:27:54.888" v="5864" actId="2696"/>
        <pc:sldMkLst>
          <pc:docMk/>
          <pc:sldMk cId="2738111221" sldId="339"/>
        </pc:sldMkLst>
      </pc:sldChg>
      <pc:sldChg chg="del">
        <pc:chgData name="Rob Sewell" userId="c802df42025d5e1f" providerId="LiveId" clId="{8EB1594E-E4F6-4C1E-8CED-E945AD8BF0A0}" dt="2019-09-29T20:27:54.888" v="5864" actId="2696"/>
        <pc:sldMkLst>
          <pc:docMk/>
          <pc:sldMk cId="1967870811" sldId="340"/>
        </pc:sldMkLst>
      </pc:sldChg>
      <pc:sldChg chg="del">
        <pc:chgData name="Rob Sewell" userId="c802df42025d5e1f" providerId="LiveId" clId="{8EB1594E-E4F6-4C1E-8CED-E945AD8BF0A0}" dt="2019-09-29T20:27:54.888" v="5864" actId="2696"/>
        <pc:sldMkLst>
          <pc:docMk/>
          <pc:sldMk cId="3833174145" sldId="341"/>
        </pc:sldMkLst>
      </pc:sldChg>
      <pc:sldChg chg="del">
        <pc:chgData name="Rob Sewell" userId="c802df42025d5e1f" providerId="LiveId" clId="{8EB1594E-E4F6-4C1E-8CED-E945AD8BF0A0}" dt="2019-09-29T20:27:54.888" v="5864" actId="2696"/>
        <pc:sldMkLst>
          <pc:docMk/>
          <pc:sldMk cId="836802802" sldId="342"/>
        </pc:sldMkLst>
      </pc:sldChg>
      <pc:sldChg chg="del">
        <pc:chgData name="Rob Sewell" userId="c802df42025d5e1f" providerId="LiveId" clId="{8EB1594E-E4F6-4C1E-8CED-E945AD8BF0A0}" dt="2019-09-30T20:09:00.100" v="6371" actId="2696"/>
        <pc:sldMkLst>
          <pc:docMk/>
          <pc:sldMk cId="1798507772" sldId="343"/>
        </pc:sldMkLst>
      </pc:sldChg>
      <pc:sldChg chg="del">
        <pc:chgData name="Rob Sewell" userId="c802df42025d5e1f" providerId="LiveId" clId="{8EB1594E-E4F6-4C1E-8CED-E945AD8BF0A0}" dt="2019-09-29T20:27:54.888" v="5864" actId="2696"/>
        <pc:sldMkLst>
          <pc:docMk/>
          <pc:sldMk cId="3035634063" sldId="344"/>
        </pc:sldMkLst>
      </pc:sldChg>
      <pc:sldChg chg="del">
        <pc:chgData name="Rob Sewell" userId="c802df42025d5e1f" providerId="LiveId" clId="{8EB1594E-E4F6-4C1E-8CED-E945AD8BF0A0}" dt="2019-09-30T20:10:09.951" v="6374" actId="2696"/>
        <pc:sldMkLst>
          <pc:docMk/>
          <pc:sldMk cId="3041720693" sldId="345"/>
        </pc:sldMkLst>
      </pc:sldChg>
      <pc:sldChg chg="del">
        <pc:chgData name="Rob Sewell" userId="c802df42025d5e1f" providerId="LiveId" clId="{8EB1594E-E4F6-4C1E-8CED-E945AD8BF0A0}" dt="2019-09-29T20:27:54.888" v="5864" actId="2696"/>
        <pc:sldMkLst>
          <pc:docMk/>
          <pc:sldMk cId="1027004898" sldId="349"/>
        </pc:sldMkLst>
      </pc:sldChg>
      <pc:sldChg chg="modSp">
        <pc:chgData name="Rob Sewell" userId="c802df42025d5e1f" providerId="LiveId" clId="{8EB1594E-E4F6-4C1E-8CED-E945AD8BF0A0}" dt="2019-09-29T09:29:12.324" v="23" actId="20577"/>
        <pc:sldMkLst>
          <pc:docMk/>
          <pc:sldMk cId="3186259371" sldId="350"/>
        </pc:sldMkLst>
        <pc:spChg chg="mod">
          <ac:chgData name="Rob Sewell" userId="c802df42025d5e1f" providerId="LiveId" clId="{8EB1594E-E4F6-4C1E-8CED-E945AD8BF0A0}" dt="2019-09-29T09:29:12.324" v="23" actId="20577"/>
          <ac:spMkLst>
            <pc:docMk/>
            <pc:sldMk cId="3186259371" sldId="350"/>
            <ac:spMk id="2" creationId="{30B770CE-3AD2-2D48-8C7B-F26D812EFEF9}"/>
          </ac:spMkLst>
        </pc:spChg>
        <pc:spChg chg="mod">
          <ac:chgData name="Rob Sewell" userId="c802df42025d5e1f" providerId="LiveId" clId="{8EB1594E-E4F6-4C1E-8CED-E945AD8BF0A0}" dt="2019-09-29T09:29:05.323" v="10" actId="21"/>
          <ac:spMkLst>
            <pc:docMk/>
            <pc:sldMk cId="3186259371" sldId="350"/>
            <ac:spMk id="4" creationId="{AEAFC22A-6496-E745-A231-543E4C153F7C}"/>
          </ac:spMkLst>
        </pc:spChg>
      </pc:sldChg>
      <pc:sldChg chg="addSp delSp modSp">
        <pc:chgData name="Rob Sewell" userId="c802df42025d5e1f" providerId="LiveId" clId="{8EB1594E-E4F6-4C1E-8CED-E945AD8BF0A0}" dt="2019-09-29T14:48:22.170" v="1744" actId="1076"/>
        <pc:sldMkLst>
          <pc:docMk/>
          <pc:sldMk cId="1952074779" sldId="369"/>
        </pc:sldMkLst>
        <pc:spChg chg="add del mod">
          <ac:chgData name="Rob Sewell" userId="c802df42025d5e1f" providerId="LiveId" clId="{8EB1594E-E4F6-4C1E-8CED-E945AD8BF0A0}" dt="2019-09-29T09:54:46.479" v="75" actId="767"/>
          <ac:spMkLst>
            <pc:docMk/>
            <pc:sldMk cId="1952074779" sldId="369"/>
            <ac:spMk id="2" creationId="{CFFD7A7F-9A57-41B1-9799-2A2596B3C75F}"/>
          </ac:spMkLst>
        </pc:spChg>
        <pc:spChg chg="del mod">
          <ac:chgData name="Rob Sewell" userId="c802df42025d5e1f" providerId="LiveId" clId="{8EB1594E-E4F6-4C1E-8CED-E945AD8BF0A0}" dt="2019-09-29T14:17:55.488" v="1694" actId="478"/>
          <ac:spMkLst>
            <pc:docMk/>
            <pc:sldMk cId="1952074779" sldId="369"/>
            <ac:spMk id="3" creationId="{03E49508-95F9-2F4A-A728-68FCD2EF7B4D}"/>
          </ac:spMkLst>
        </pc:spChg>
        <pc:spChg chg="add del">
          <ac:chgData name="Rob Sewell" userId="c802df42025d5e1f" providerId="LiveId" clId="{8EB1594E-E4F6-4C1E-8CED-E945AD8BF0A0}" dt="2019-09-29T09:54:33.349" v="72"/>
          <ac:spMkLst>
            <pc:docMk/>
            <pc:sldMk cId="1952074779" sldId="369"/>
            <ac:spMk id="4" creationId="{A3F4C5CB-0E30-4C1C-8665-19A5E3BDF5D7}"/>
          </ac:spMkLst>
        </pc:spChg>
        <pc:spChg chg="add del mod">
          <ac:chgData name="Rob Sewell" userId="c802df42025d5e1f" providerId="LiveId" clId="{8EB1594E-E4F6-4C1E-8CED-E945AD8BF0A0}" dt="2019-09-29T14:17:56.973" v="1695" actId="478"/>
          <ac:spMkLst>
            <pc:docMk/>
            <pc:sldMk cId="1952074779" sldId="369"/>
            <ac:spMk id="4" creationId="{C1EEB0A9-9727-42E1-880B-6A56936038C8}"/>
          </ac:spMkLst>
        </pc:spChg>
        <pc:spChg chg="add del mod">
          <ac:chgData name="Rob Sewell" userId="c802df42025d5e1f" providerId="LiveId" clId="{8EB1594E-E4F6-4C1E-8CED-E945AD8BF0A0}" dt="2019-09-29T14:17:58.965" v="1696" actId="478"/>
          <ac:spMkLst>
            <pc:docMk/>
            <pc:sldMk cId="1952074779" sldId="369"/>
            <ac:spMk id="5" creationId="{CB6ADF2F-0917-4CE7-95A6-54F73099990A}"/>
          </ac:spMkLst>
        </pc:spChg>
        <pc:spChg chg="add mod">
          <ac:chgData name="Rob Sewell" userId="c802df42025d5e1f" providerId="LiveId" clId="{8EB1594E-E4F6-4C1E-8CED-E945AD8BF0A0}" dt="2019-09-29T14:48:22.170" v="1744" actId="1076"/>
          <ac:spMkLst>
            <pc:docMk/>
            <pc:sldMk cId="1952074779" sldId="369"/>
            <ac:spMk id="8" creationId="{5F5B19CA-DBDE-44DE-B939-C9AD7DFFF530}"/>
          </ac:spMkLst>
        </pc:spChg>
        <pc:spChg chg="add del mod">
          <ac:chgData name="Rob Sewell" userId="c802df42025d5e1f" providerId="LiveId" clId="{8EB1594E-E4F6-4C1E-8CED-E945AD8BF0A0}" dt="2019-09-29T14:46:47.396" v="1732" actId="478"/>
          <ac:spMkLst>
            <pc:docMk/>
            <pc:sldMk cId="1952074779" sldId="369"/>
            <ac:spMk id="9" creationId="{43E2340F-A255-4CC5-8833-525890A40F44}"/>
          </ac:spMkLst>
        </pc:spChg>
        <pc:picChg chg="add mod">
          <ac:chgData name="Rob Sewell" userId="c802df42025d5e1f" providerId="LiveId" clId="{8EB1594E-E4F6-4C1E-8CED-E945AD8BF0A0}" dt="2019-09-29T14:48:17.067" v="1743" actId="1076"/>
          <ac:picMkLst>
            <pc:docMk/>
            <pc:sldMk cId="1952074779" sldId="369"/>
            <ac:picMk id="7" creationId="{A3AE3CC8-5BB2-4EA5-B124-41EEC35BF9EB}"/>
          </ac:picMkLst>
        </pc:picChg>
        <pc:picChg chg="add del mod">
          <ac:chgData name="Rob Sewell" userId="c802df42025d5e1f" providerId="LiveId" clId="{8EB1594E-E4F6-4C1E-8CED-E945AD8BF0A0}" dt="2019-09-29T14:18:45.730" v="1699" actId="478"/>
          <ac:picMkLst>
            <pc:docMk/>
            <pc:sldMk cId="1952074779" sldId="369"/>
            <ac:picMk id="1026" creationId="{C19A8EFE-E7E8-4548-9F22-82FDFBEF9BDE}"/>
          </ac:picMkLst>
        </pc:picChg>
        <pc:picChg chg="add mod">
          <ac:chgData name="Rob Sewell" userId="c802df42025d5e1f" providerId="LiveId" clId="{8EB1594E-E4F6-4C1E-8CED-E945AD8BF0A0}" dt="2019-09-29T14:48:13.482" v="1742" actId="1076"/>
          <ac:picMkLst>
            <pc:docMk/>
            <pc:sldMk cId="1952074779" sldId="369"/>
            <ac:picMk id="1028" creationId="{E9419372-8F1B-4583-8EB4-548431769302}"/>
          </ac:picMkLst>
        </pc:picChg>
        <pc:picChg chg="del mod">
          <ac:chgData name="Rob Sewell" userId="c802df42025d5e1f" providerId="LiveId" clId="{8EB1594E-E4F6-4C1E-8CED-E945AD8BF0A0}" dt="2019-09-29T09:53:54.844" v="27" actId="478"/>
          <ac:picMkLst>
            <pc:docMk/>
            <pc:sldMk cId="1952074779" sldId="369"/>
            <ac:picMk id="1028" creationId="{FE1D2DC0-C8F0-4379-869A-1F392DE17915}"/>
          </ac:picMkLst>
        </pc:picChg>
      </pc:sldChg>
      <pc:sldChg chg="addSp delSp modSp add ord modAnim">
        <pc:chgData name="Rob Sewell" userId="c802df42025d5e1f" providerId="LiveId" clId="{8EB1594E-E4F6-4C1E-8CED-E945AD8BF0A0}" dt="2019-09-29T20:24:07.346" v="5805"/>
        <pc:sldMkLst>
          <pc:docMk/>
          <pc:sldMk cId="1010629773" sldId="370"/>
        </pc:sldMkLst>
        <pc:spChg chg="mod">
          <ac:chgData name="Rob Sewell" userId="c802df42025d5e1f" providerId="LiveId" clId="{8EB1594E-E4F6-4C1E-8CED-E945AD8BF0A0}" dt="2019-09-29T20:24:03.983" v="5803" actId="1076"/>
          <ac:spMkLst>
            <pc:docMk/>
            <pc:sldMk cId="1010629773" sldId="370"/>
            <ac:spMk id="3" creationId="{03E49508-95F9-2F4A-A728-68FCD2EF7B4D}"/>
          </ac:spMkLst>
        </pc:spChg>
        <pc:picChg chg="del">
          <ac:chgData name="Rob Sewell" userId="c802df42025d5e1f" providerId="LiveId" clId="{8EB1594E-E4F6-4C1E-8CED-E945AD8BF0A0}" dt="2019-09-29T11:08:19.355" v="1303" actId="478"/>
          <ac:picMkLst>
            <pc:docMk/>
            <pc:sldMk cId="1010629773" sldId="370"/>
            <ac:picMk id="1028" creationId="{FE1D2DC0-C8F0-4379-869A-1F392DE17915}"/>
          </ac:picMkLst>
        </pc:picChg>
        <pc:picChg chg="add">
          <ac:chgData name="Rob Sewell" userId="c802df42025d5e1f" providerId="LiveId" clId="{8EB1594E-E4F6-4C1E-8CED-E945AD8BF0A0}" dt="2019-09-29T11:09:09.449" v="1304"/>
          <ac:picMkLst>
            <pc:docMk/>
            <pc:sldMk cId="1010629773" sldId="370"/>
            <ac:picMk id="14338" creationId="{04F38169-7643-48DE-9598-A8283F170779}"/>
          </ac:picMkLst>
        </pc:picChg>
      </pc:sldChg>
      <pc:sldChg chg="addSp delSp modSp add ord">
        <pc:chgData name="Rob Sewell" userId="c802df42025d5e1f" providerId="LiveId" clId="{8EB1594E-E4F6-4C1E-8CED-E945AD8BF0A0}" dt="2019-09-30T20:03:16.614" v="6341" actId="1076"/>
        <pc:sldMkLst>
          <pc:docMk/>
          <pc:sldMk cId="1666187422" sldId="371"/>
        </pc:sldMkLst>
        <pc:spChg chg="mod">
          <ac:chgData name="Rob Sewell" userId="c802df42025d5e1f" providerId="LiveId" clId="{8EB1594E-E4F6-4C1E-8CED-E945AD8BF0A0}" dt="2019-09-30T20:02:44.597" v="6306" actId="1076"/>
          <ac:spMkLst>
            <pc:docMk/>
            <pc:sldMk cId="1666187422" sldId="371"/>
            <ac:spMk id="3" creationId="{03E49508-95F9-2F4A-A728-68FCD2EF7B4D}"/>
          </ac:spMkLst>
        </pc:spChg>
        <pc:spChg chg="add mod">
          <ac:chgData name="Rob Sewell" userId="c802df42025d5e1f" providerId="LiveId" clId="{8EB1594E-E4F6-4C1E-8CED-E945AD8BF0A0}" dt="2019-09-30T20:03:16.614" v="6341" actId="1076"/>
          <ac:spMkLst>
            <pc:docMk/>
            <pc:sldMk cId="1666187422" sldId="371"/>
            <ac:spMk id="4" creationId="{91B61291-316F-4ECE-B13C-FE0602F1AA03}"/>
          </ac:spMkLst>
        </pc:spChg>
        <pc:picChg chg="add mod">
          <ac:chgData name="Rob Sewell" userId="c802df42025d5e1f" providerId="LiveId" clId="{8EB1594E-E4F6-4C1E-8CED-E945AD8BF0A0}" dt="2019-09-30T20:02:14.484" v="6288" actId="1076"/>
          <ac:picMkLst>
            <pc:docMk/>
            <pc:sldMk cId="1666187422" sldId="371"/>
            <ac:picMk id="2" creationId="{B4C1293F-EDD3-44A7-BAAD-E76577936544}"/>
          </ac:picMkLst>
        </pc:picChg>
        <pc:picChg chg="del">
          <ac:chgData name="Rob Sewell" userId="c802df42025d5e1f" providerId="LiveId" clId="{8EB1594E-E4F6-4C1E-8CED-E945AD8BF0A0}" dt="2019-09-29T14:02:32.068" v="1513" actId="478"/>
          <ac:picMkLst>
            <pc:docMk/>
            <pc:sldMk cId="1666187422" sldId="371"/>
            <ac:picMk id="1028" creationId="{FE1D2DC0-C8F0-4379-869A-1F392DE17915}"/>
          </ac:picMkLst>
        </pc:picChg>
      </pc:sldChg>
      <pc:sldChg chg="addSp delSp modSp add ord modAnim modNotesTx">
        <pc:chgData name="Rob Sewell" userId="c802df42025d5e1f" providerId="LiveId" clId="{8EB1594E-E4F6-4C1E-8CED-E945AD8BF0A0}" dt="2019-09-29T16:30:02.890" v="3357"/>
        <pc:sldMkLst>
          <pc:docMk/>
          <pc:sldMk cId="1933016183" sldId="372"/>
        </pc:sldMkLst>
        <pc:spChg chg="del mod">
          <ac:chgData name="Rob Sewell" userId="c802df42025d5e1f" providerId="LiveId" clId="{8EB1594E-E4F6-4C1E-8CED-E945AD8BF0A0}" dt="2019-09-29T15:42:43.526" v="2597" actId="478"/>
          <ac:spMkLst>
            <pc:docMk/>
            <pc:sldMk cId="1933016183" sldId="372"/>
            <ac:spMk id="3" creationId="{03E49508-95F9-2F4A-A728-68FCD2EF7B4D}"/>
          </ac:spMkLst>
        </pc:spChg>
        <pc:spChg chg="mod">
          <ac:chgData name="Rob Sewell" userId="c802df42025d5e1f" providerId="LiveId" clId="{8EB1594E-E4F6-4C1E-8CED-E945AD8BF0A0}" dt="2019-09-29T16:18:53.347" v="3198" actId="1076"/>
          <ac:spMkLst>
            <pc:docMk/>
            <pc:sldMk cId="1933016183" sldId="372"/>
            <ac:spMk id="5" creationId="{CB6ADF2F-0917-4CE7-95A6-54F73099990A}"/>
          </ac:spMkLst>
        </pc:spChg>
        <pc:spChg chg="add del mod">
          <ac:chgData name="Rob Sewell" userId="c802df42025d5e1f" providerId="LiveId" clId="{8EB1594E-E4F6-4C1E-8CED-E945AD8BF0A0}" dt="2019-09-29T15:42:45.903" v="2598" actId="478"/>
          <ac:spMkLst>
            <pc:docMk/>
            <pc:sldMk cId="1933016183" sldId="372"/>
            <ac:spMk id="7" creationId="{F7908F8D-DC29-4016-AB63-58074B9B0CAF}"/>
          </ac:spMkLst>
        </pc:spChg>
        <pc:picChg chg="add mod">
          <ac:chgData name="Rob Sewell" userId="c802df42025d5e1f" providerId="LiveId" clId="{8EB1594E-E4F6-4C1E-8CED-E945AD8BF0A0}" dt="2019-09-29T15:56:10.322" v="2686" actId="1440"/>
          <ac:picMkLst>
            <pc:docMk/>
            <pc:sldMk cId="1933016183" sldId="372"/>
            <ac:picMk id="4" creationId="{D1B06651-B548-46DC-98DD-BF927EA451B3}"/>
          </ac:picMkLst>
        </pc:picChg>
      </pc:sldChg>
      <pc:sldChg chg="addSp delSp modSp add del">
        <pc:chgData name="Rob Sewell" userId="c802df42025d5e1f" providerId="LiveId" clId="{8EB1594E-E4F6-4C1E-8CED-E945AD8BF0A0}" dt="2019-09-29T16:00:11.475" v="2690" actId="2696"/>
        <pc:sldMkLst>
          <pc:docMk/>
          <pc:sldMk cId="2935478518" sldId="373"/>
        </pc:sldMkLst>
        <pc:spChg chg="mod">
          <ac:chgData name="Rob Sewell" userId="c802df42025d5e1f" providerId="LiveId" clId="{8EB1594E-E4F6-4C1E-8CED-E945AD8BF0A0}" dt="2019-09-29T09:58:27.794" v="110" actId="1076"/>
          <ac:spMkLst>
            <pc:docMk/>
            <pc:sldMk cId="2935478518" sldId="373"/>
            <ac:spMk id="3" creationId="{E68E21A3-0A87-4F24-A585-59DA29A9F12A}"/>
          </ac:spMkLst>
        </pc:spChg>
        <pc:spChg chg="del">
          <ac:chgData name="Rob Sewell" userId="c802df42025d5e1f" providerId="LiveId" clId="{8EB1594E-E4F6-4C1E-8CED-E945AD8BF0A0}" dt="2019-09-29T09:58:23.958" v="108" actId="478"/>
          <ac:spMkLst>
            <pc:docMk/>
            <pc:sldMk cId="2935478518" sldId="373"/>
            <ac:spMk id="4" creationId="{4EBEA1EF-7E0F-4C30-8537-E13B6A73E801}"/>
          </ac:spMkLst>
        </pc:spChg>
        <pc:spChg chg="add del">
          <ac:chgData name="Rob Sewell" userId="c802df42025d5e1f" providerId="LiveId" clId="{8EB1594E-E4F6-4C1E-8CED-E945AD8BF0A0}" dt="2019-09-29T09:57:37.026" v="103"/>
          <ac:spMkLst>
            <pc:docMk/>
            <pc:sldMk cId="2935478518" sldId="373"/>
            <ac:spMk id="5" creationId="{FCA2AF5A-70CA-4266-9B0B-598C79D85617}"/>
          </ac:spMkLst>
        </pc:spChg>
        <pc:spChg chg="add del">
          <ac:chgData name="Rob Sewell" userId="c802df42025d5e1f" providerId="LiveId" clId="{8EB1594E-E4F6-4C1E-8CED-E945AD8BF0A0}" dt="2019-09-29T09:57:37.026" v="103"/>
          <ac:spMkLst>
            <pc:docMk/>
            <pc:sldMk cId="2935478518" sldId="373"/>
            <ac:spMk id="6" creationId="{375196FA-04D9-411F-A935-A9471B644ABB}"/>
          </ac:spMkLst>
        </pc:spChg>
        <pc:spChg chg="add del">
          <ac:chgData name="Rob Sewell" userId="c802df42025d5e1f" providerId="LiveId" clId="{8EB1594E-E4F6-4C1E-8CED-E945AD8BF0A0}" dt="2019-09-29T09:57:37.026" v="103"/>
          <ac:spMkLst>
            <pc:docMk/>
            <pc:sldMk cId="2935478518" sldId="373"/>
            <ac:spMk id="7" creationId="{88A56E92-946F-41A8-A8B1-A1440691913C}"/>
          </ac:spMkLst>
        </pc:spChg>
        <pc:spChg chg="add del">
          <ac:chgData name="Rob Sewell" userId="c802df42025d5e1f" providerId="LiveId" clId="{8EB1594E-E4F6-4C1E-8CED-E945AD8BF0A0}" dt="2019-09-29T09:57:37.026" v="103"/>
          <ac:spMkLst>
            <pc:docMk/>
            <pc:sldMk cId="2935478518" sldId="373"/>
            <ac:spMk id="8" creationId="{351D53C1-B006-424F-99E7-C2FC0F0172F3}"/>
          </ac:spMkLst>
        </pc:spChg>
        <pc:spChg chg="add del">
          <ac:chgData name="Rob Sewell" userId="c802df42025d5e1f" providerId="LiveId" clId="{8EB1594E-E4F6-4C1E-8CED-E945AD8BF0A0}" dt="2019-09-29T09:57:37.026" v="103"/>
          <ac:spMkLst>
            <pc:docMk/>
            <pc:sldMk cId="2935478518" sldId="373"/>
            <ac:spMk id="9" creationId="{FAB0BFC5-F21A-41C1-8421-2DE328F53A21}"/>
          </ac:spMkLst>
        </pc:spChg>
        <pc:spChg chg="add del">
          <ac:chgData name="Rob Sewell" userId="c802df42025d5e1f" providerId="LiveId" clId="{8EB1594E-E4F6-4C1E-8CED-E945AD8BF0A0}" dt="2019-09-29T09:57:37.026" v="103"/>
          <ac:spMkLst>
            <pc:docMk/>
            <pc:sldMk cId="2935478518" sldId="373"/>
            <ac:spMk id="10" creationId="{72B29A23-35C2-4DA3-BC84-DD4D8A028313}"/>
          </ac:spMkLst>
        </pc:spChg>
        <pc:spChg chg="add del">
          <ac:chgData name="Rob Sewell" userId="c802df42025d5e1f" providerId="LiveId" clId="{8EB1594E-E4F6-4C1E-8CED-E945AD8BF0A0}" dt="2019-09-29T09:57:37.026" v="103"/>
          <ac:spMkLst>
            <pc:docMk/>
            <pc:sldMk cId="2935478518" sldId="373"/>
            <ac:spMk id="11" creationId="{A58AC979-BAC9-464A-BDB5-71D4E35818E4}"/>
          </ac:spMkLst>
        </pc:spChg>
        <pc:spChg chg="add del">
          <ac:chgData name="Rob Sewell" userId="c802df42025d5e1f" providerId="LiveId" clId="{8EB1594E-E4F6-4C1E-8CED-E945AD8BF0A0}" dt="2019-09-29T09:57:49.709" v="105"/>
          <ac:spMkLst>
            <pc:docMk/>
            <pc:sldMk cId="2935478518" sldId="373"/>
            <ac:spMk id="12" creationId="{D3BD2A2F-E42A-44F7-86F5-9D41668F8403}"/>
          </ac:spMkLst>
        </pc:spChg>
        <pc:spChg chg="add del">
          <ac:chgData name="Rob Sewell" userId="c802df42025d5e1f" providerId="LiveId" clId="{8EB1594E-E4F6-4C1E-8CED-E945AD8BF0A0}" dt="2019-09-29T09:57:49.709" v="105"/>
          <ac:spMkLst>
            <pc:docMk/>
            <pc:sldMk cId="2935478518" sldId="373"/>
            <ac:spMk id="13" creationId="{6E5062ED-9FDB-4188-854E-50081EDB2A3F}"/>
          </ac:spMkLst>
        </pc:spChg>
        <pc:spChg chg="add del">
          <ac:chgData name="Rob Sewell" userId="c802df42025d5e1f" providerId="LiveId" clId="{8EB1594E-E4F6-4C1E-8CED-E945AD8BF0A0}" dt="2019-09-29T09:57:49.709" v="105"/>
          <ac:spMkLst>
            <pc:docMk/>
            <pc:sldMk cId="2935478518" sldId="373"/>
            <ac:spMk id="14" creationId="{3168E9C4-D1FE-4B85-81EF-0CFB1507E4C5}"/>
          </ac:spMkLst>
        </pc:spChg>
        <pc:spChg chg="add del">
          <ac:chgData name="Rob Sewell" userId="c802df42025d5e1f" providerId="LiveId" clId="{8EB1594E-E4F6-4C1E-8CED-E945AD8BF0A0}" dt="2019-09-29T09:57:49.709" v="105"/>
          <ac:spMkLst>
            <pc:docMk/>
            <pc:sldMk cId="2935478518" sldId="373"/>
            <ac:spMk id="15" creationId="{40A6A8D3-F93D-4BFD-A688-0E982E74EFDF}"/>
          </ac:spMkLst>
        </pc:spChg>
        <pc:spChg chg="add del">
          <ac:chgData name="Rob Sewell" userId="c802df42025d5e1f" providerId="LiveId" clId="{8EB1594E-E4F6-4C1E-8CED-E945AD8BF0A0}" dt="2019-09-29T09:57:49.709" v="105"/>
          <ac:spMkLst>
            <pc:docMk/>
            <pc:sldMk cId="2935478518" sldId="373"/>
            <ac:spMk id="16" creationId="{7B82F40E-5305-4439-ADC1-409F92829060}"/>
          </ac:spMkLst>
        </pc:spChg>
        <pc:spChg chg="add mod">
          <ac:chgData name="Rob Sewell" userId="c802df42025d5e1f" providerId="LiveId" clId="{8EB1594E-E4F6-4C1E-8CED-E945AD8BF0A0}" dt="2019-09-29T09:58:37.514" v="113" actId="1076"/>
          <ac:spMkLst>
            <pc:docMk/>
            <pc:sldMk cId="2935478518" sldId="373"/>
            <ac:spMk id="17" creationId="{9C8B5406-6095-4063-8922-8E02068E212F}"/>
          </ac:spMkLst>
        </pc:spChg>
        <pc:picChg chg="add del">
          <ac:chgData name="Rob Sewell" userId="c802df42025d5e1f" providerId="LiveId" clId="{8EB1594E-E4F6-4C1E-8CED-E945AD8BF0A0}" dt="2019-09-29T09:57:37.026" v="103"/>
          <ac:picMkLst>
            <pc:docMk/>
            <pc:sldMk cId="2935478518" sldId="373"/>
            <ac:picMk id="2049" creationId="{8C393CFC-0402-4186-A1A3-839EB58A1F4C}"/>
          </ac:picMkLst>
        </pc:picChg>
        <pc:picChg chg="add del">
          <ac:chgData name="Rob Sewell" userId="c802df42025d5e1f" providerId="LiveId" clId="{8EB1594E-E4F6-4C1E-8CED-E945AD8BF0A0}" dt="2019-09-29T09:57:37.026" v="103"/>
          <ac:picMkLst>
            <pc:docMk/>
            <pc:sldMk cId="2935478518" sldId="373"/>
            <ac:picMk id="2052" creationId="{FBB9170A-890C-4C1D-AAF8-60458A2F98FE}"/>
          </ac:picMkLst>
        </pc:picChg>
      </pc:sldChg>
      <pc:sldChg chg="delSp modSp add ord">
        <pc:chgData name="Rob Sewell" userId="c802df42025d5e1f" providerId="LiveId" clId="{8EB1594E-E4F6-4C1E-8CED-E945AD8BF0A0}" dt="2019-09-29T16:30:02.890" v="3357"/>
        <pc:sldMkLst>
          <pc:docMk/>
          <pc:sldMk cId="305081643" sldId="374"/>
        </pc:sldMkLst>
        <pc:spChg chg="del">
          <ac:chgData name="Rob Sewell" userId="c802df42025d5e1f" providerId="LiveId" clId="{8EB1594E-E4F6-4C1E-8CED-E945AD8BF0A0}" dt="2019-09-29T16:00:30.095" v="2692" actId="478"/>
          <ac:spMkLst>
            <pc:docMk/>
            <pc:sldMk cId="305081643" sldId="374"/>
            <ac:spMk id="2" creationId="{A6331D35-D611-43FD-80EC-E55E0764365E}"/>
          </ac:spMkLst>
        </pc:spChg>
        <pc:spChg chg="mod">
          <ac:chgData name="Rob Sewell" userId="c802df42025d5e1f" providerId="LiveId" clId="{8EB1594E-E4F6-4C1E-8CED-E945AD8BF0A0}" dt="2019-09-29T16:01:27.996" v="2718" actId="1076"/>
          <ac:spMkLst>
            <pc:docMk/>
            <pc:sldMk cId="305081643" sldId="374"/>
            <ac:spMk id="3" creationId="{7A088A7D-C800-4602-A1AB-5085C237319E}"/>
          </ac:spMkLst>
        </pc:spChg>
        <pc:spChg chg="del">
          <ac:chgData name="Rob Sewell" userId="c802df42025d5e1f" providerId="LiveId" clId="{8EB1594E-E4F6-4C1E-8CED-E945AD8BF0A0}" dt="2019-09-29T16:00:18.588" v="2691" actId="478"/>
          <ac:spMkLst>
            <pc:docMk/>
            <pc:sldMk cId="305081643" sldId="374"/>
            <ac:spMk id="4" creationId="{24D2212E-60B7-4F0E-8485-4CFB4A9B7921}"/>
          </ac:spMkLst>
        </pc:spChg>
      </pc:sldChg>
      <pc:sldChg chg="delSp modSp add del">
        <pc:chgData name="Rob Sewell" userId="c802df42025d5e1f" providerId="LiveId" clId="{8EB1594E-E4F6-4C1E-8CED-E945AD8BF0A0}" dt="2019-09-29T16:01:46.146" v="2721" actId="47"/>
        <pc:sldMkLst>
          <pc:docMk/>
          <pc:sldMk cId="2350778304" sldId="375"/>
        </pc:sldMkLst>
        <pc:spChg chg="mod">
          <ac:chgData name="Rob Sewell" userId="c802df42025d5e1f" providerId="LiveId" clId="{8EB1594E-E4F6-4C1E-8CED-E945AD8BF0A0}" dt="2019-09-29T16:01:44.331" v="2720" actId="1076"/>
          <ac:spMkLst>
            <pc:docMk/>
            <pc:sldMk cId="2350778304" sldId="375"/>
            <ac:spMk id="3" creationId="{8FA60A99-F139-47BA-8B3A-DE110EBCA31C}"/>
          </ac:spMkLst>
        </pc:spChg>
        <pc:spChg chg="del mod">
          <ac:chgData name="Rob Sewell" userId="c802df42025d5e1f" providerId="LiveId" clId="{8EB1594E-E4F6-4C1E-8CED-E945AD8BF0A0}" dt="2019-09-29T16:01:40.856" v="2719" actId="478"/>
          <ac:spMkLst>
            <pc:docMk/>
            <pc:sldMk cId="2350778304" sldId="375"/>
            <ac:spMk id="4" creationId="{20ECC372-F824-4277-BD10-958A09692679}"/>
          </ac:spMkLst>
        </pc:spChg>
      </pc:sldChg>
      <pc:sldChg chg="delSp modSp add ord">
        <pc:chgData name="Rob Sewell" userId="c802df42025d5e1f" providerId="LiveId" clId="{8EB1594E-E4F6-4C1E-8CED-E945AD8BF0A0}" dt="2019-09-29T16:30:02.890" v="3357"/>
        <pc:sldMkLst>
          <pc:docMk/>
          <pc:sldMk cId="3510739814" sldId="376"/>
        </pc:sldMkLst>
        <pc:spChg chg="mod">
          <ac:chgData name="Rob Sewell" userId="c802df42025d5e1f" providerId="LiveId" clId="{8EB1594E-E4F6-4C1E-8CED-E945AD8BF0A0}" dt="2019-09-29T16:02:05.277" v="2727" actId="1076"/>
          <ac:spMkLst>
            <pc:docMk/>
            <pc:sldMk cId="3510739814" sldId="376"/>
            <ac:spMk id="2" creationId="{282D9793-C49F-41FE-84C6-11FCB7B7D311}"/>
          </ac:spMkLst>
        </pc:spChg>
        <pc:spChg chg="mod">
          <ac:chgData name="Rob Sewell" userId="c802df42025d5e1f" providerId="LiveId" clId="{8EB1594E-E4F6-4C1E-8CED-E945AD8BF0A0}" dt="2019-09-29T16:04:55.843" v="2809" actId="404"/>
          <ac:spMkLst>
            <pc:docMk/>
            <pc:sldMk cId="3510739814" sldId="376"/>
            <ac:spMk id="3" creationId="{E060AFF1-B47C-4A7A-A06F-DCD2E56FE170}"/>
          </ac:spMkLst>
        </pc:spChg>
        <pc:spChg chg="del">
          <ac:chgData name="Rob Sewell" userId="c802df42025d5e1f" providerId="LiveId" clId="{8EB1594E-E4F6-4C1E-8CED-E945AD8BF0A0}" dt="2019-09-29T16:02:07.812" v="2728" actId="478"/>
          <ac:spMkLst>
            <pc:docMk/>
            <pc:sldMk cId="3510739814" sldId="376"/>
            <ac:spMk id="4" creationId="{43BC31F8-B662-4B5F-815B-91C73B22F2C4}"/>
          </ac:spMkLst>
        </pc:spChg>
      </pc:sldChg>
      <pc:sldChg chg="addSp delSp modSp add ord modAnim">
        <pc:chgData name="Rob Sewell" userId="c802df42025d5e1f" providerId="LiveId" clId="{8EB1594E-E4F6-4C1E-8CED-E945AD8BF0A0}" dt="2019-09-29T16:45:26.848" v="3801"/>
        <pc:sldMkLst>
          <pc:docMk/>
          <pc:sldMk cId="1008368085" sldId="377"/>
        </pc:sldMkLst>
        <pc:spChg chg="mod">
          <ac:chgData name="Rob Sewell" userId="c802df42025d5e1f" providerId="LiveId" clId="{8EB1594E-E4F6-4C1E-8CED-E945AD8BF0A0}" dt="2019-09-29T16:44:22.158" v="3787" actId="1076"/>
          <ac:spMkLst>
            <pc:docMk/>
            <pc:sldMk cId="1008368085" sldId="377"/>
            <ac:spMk id="2" creationId="{1C6965D6-C452-41A4-A0AC-DA8053D8565D}"/>
          </ac:spMkLst>
        </pc:spChg>
        <pc:spChg chg="del">
          <ac:chgData name="Rob Sewell" userId="c802df42025d5e1f" providerId="LiveId" clId="{8EB1594E-E4F6-4C1E-8CED-E945AD8BF0A0}" dt="2019-09-29T10:01:42.484" v="218"/>
          <ac:spMkLst>
            <pc:docMk/>
            <pc:sldMk cId="1008368085" sldId="377"/>
            <ac:spMk id="3" creationId="{70C7E544-A2D1-4607-BF49-6CADBA785DDA}"/>
          </ac:spMkLst>
        </pc:spChg>
        <pc:spChg chg="del">
          <ac:chgData name="Rob Sewell" userId="c802df42025d5e1f" providerId="LiveId" clId="{8EB1594E-E4F6-4C1E-8CED-E945AD8BF0A0}" dt="2019-09-29T16:44:30.112" v="3789" actId="478"/>
          <ac:spMkLst>
            <pc:docMk/>
            <pc:sldMk cId="1008368085" sldId="377"/>
            <ac:spMk id="4" creationId="{57E20756-FC63-41AC-937D-C191E4168D11}"/>
          </ac:spMkLst>
        </pc:spChg>
        <pc:spChg chg="add mod">
          <ac:chgData name="Rob Sewell" userId="c802df42025d5e1f" providerId="LiveId" clId="{8EB1594E-E4F6-4C1E-8CED-E945AD8BF0A0}" dt="2019-09-29T16:45:13.738" v="3797" actId="5793"/>
          <ac:spMkLst>
            <pc:docMk/>
            <pc:sldMk cId="1008368085" sldId="377"/>
            <ac:spMk id="5" creationId="{104DFCAF-B542-44D8-911B-0FDA2A03EDBF}"/>
          </ac:spMkLst>
        </pc:spChg>
      </pc:sldChg>
      <pc:sldChg chg="addSp delSp modSp add del ord">
        <pc:chgData name="Rob Sewell" userId="c802df42025d5e1f" providerId="LiveId" clId="{8EB1594E-E4F6-4C1E-8CED-E945AD8BF0A0}" dt="2019-09-29T16:43:33.876" v="3753" actId="2696"/>
        <pc:sldMkLst>
          <pc:docMk/>
          <pc:sldMk cId="2376034301" sldId="378"/>
        </pc:sldMkLst>
        <pc:spChg chg="mod">
          <ac:chgData name="Rob Sewell" userId="c802df42025d5e1f" providerId="LiveId" clId="{8EB1594E-E4F6-4C1E-8CED-E945AD8BF0A0}" dt="2019-09-29T16:42:34.929" v="3740" actId="21"/>
          <ac:spMkLst>
            <pc:docMk/>
            <pc:sldMk cId="2376034301" sldId="378"/>
            <ac:spMk id="3" creationId="{EB696EFC-600C-48F8-8C85-43FF849693DB}"/>
          </ac:spMkLst>
        </pc:spChg>
        <pc:picChg chg="add del mod">
          <ac:chgData name="Rob Sewell" userId="c802df42025d5e1f" providerId="LiveId" clId="{8EB1594E-E4F6-4C1E-8CED-E945AD8BF0A0}" dt="2019-09-29T16:42:20.316" v="3737" actId="21"/>
          <ac:picMkLst>
            <pc:docMk/>
            <pc:sldMk cId="2376034301" sldId="378"/>
            <ac:picMk id="5" creationId="{63B18D8D-C1EA-4030-923D-6CD683C5F16D}"/>
          </ac:picMkLst>
        </pc:picChg>
      </pc:sldChg>
      <pc:sldChg chg="addSp delSp modSp add ord modNotesTx">
        <pc:chgData name="Rob Sewell" userId="c802df42025d5e1f" providerId="LiveId" clId="{8EB1594E-E4F6-4C1E-8CED-E945AD8BF0A0}" dt="2019-09-29T16:33:06.195" v="3381" actId="1076"/>
        <pc:sldMkLst>
          <pc:docMk/>
          <pc:sldMk cId="2484628772" sldId="379"/>
        </pc:sldMkLst>
        <pc:spChg chg="mod">
          <ac:chgData name="Rob Sewell" userId="c802df42025d5e1f" providerId="LiveId" clId="{8EB1594E-E4F6-4C1E-8CED-E945AD8BF0A0}" dt="2019-09-29T16:32:36.818" v="3370" actId="1076"/>
          <ac:spMkLst>
            <pc:docMk/>
            <pc:sldMk cId="2484628772" sldId="379"/>
            <ac:spMk id="2" creationId="{78B11352-2DA0-4562-B25C-7D926D78B607}"/>
          </ac:spMkLst>
        </pc:spChg>
        <pc:spChg chg="del">
          <ac:chgData name="Rob Sewell" userId="c802df42025d5e1f" providerId="LiveId" clId="{8EB1594E-E4F6-4C1E-8CED-E945AD8BF0A0}" dt="2019-09-29T10:02:47.602" v="241"/>
          <ac:spMkLst>
            <pc:docMk/>
            <pc:sldMk cId="2484628772" sldId="379"/>
            <ac:spMk id="3" creationId="{C6A616B8-2C2F-48B0-834C-6D2AA71720C2}"/>
          </ac:spMkLst>
        </pc:spChg>
        <pc:spChg chg="del">
          <ac:chgData name="Rob Sewell" userId="c802df42025d5e1f" providerId="LiveId" clId="{8EB1594E-E4F6-4C1E-8CED-E945AD8BF0A0}" dt="2019-09-29T16:32:39.625" v="3371" actId="478"/>
          <ac:spMkLst>
            <pc:docMk/>
            <pc:sldMk cId="2484628772" sldId="379"/>
            <ac:spMk id="4" creationId="{FA95E7B4-559A-4F75-A476-302DE27B4D2A}"/>
          </ac:spMkLst>
        </pc:spChg>
        <pc:spChg chg="add mod">
          <ac:chgData name="Rob Sewell" userId="c802df42025d5e1f" providerId="LiveId" clId="{8EB1594E-E4F6-4C1E-8CED-E945AD8BF0A0}" dt="2019-09-29T16:33:06.195" v="3381" actId="1076"/>
          <ac:spMkLst>
            <pc:docMk/>
            <pc:sldMk cId="2484628772" sldId="379"/>
            <ac:spMk id="5" creationId="{0A702A59-291E-405C-B72A-E41A1CB1BC7D}"/>
          </ac:spMkLst>
        </pc:spChg>
        <pc:spChg chg="add del mod">
          <ac:chgData name="Rob Sewell" userId="c802df42025d5e1f" providerId="LiveId" clId="{8EB1594E-E4F6-4C1E-8CED-E945AD8BF0A0}" dt="2019-09-29T10:38:49.866" v="867" actId="478"/>
          <ac:spMkLst>
            <pc:docMk/>
            <pc:sldMk cId="2484628772" sldId="379"/>
            <ac:spMk id="6" creationId="{E95C2B68-18E8-424C-A768-2A4D22A725DC}"/>
          </ac:spMkLst>
        </pc:spChg>
      </pc:sldChg>
      <pc:sldChg chg="addSp delSp modSp add ord modNotesTx">
        <pc:chgData name="Rob Sewell" userId="c802df42025d5e1f" providerId="LiveId" clId="{8EB1594E-E4F6-4C1E-8CED-E945AD8BF0A0}" dt="2019-09-29T16:34:27.938" v="3398" actId="1076"/>
        <pc:sldMkLst>
          <pc:docMk/>
          <pc:sldMk cId="1452171250" sldId="380"/>
        </pc:sldMkLst>
        <pc:spChg chg="mod">
          <ac:chgData name="Rob Sewell" userId="c802df42025d5e1f" providerId="LiveId" clId="{8EB1594E-E4F6-4C1E-8CED-E945AD8BF0A0}" dt="2019-09-29T16:33:47.130" v="3384" actId="1076"/>
          <ac:spMkLst>
            <pc:docMk/>
            <pc:sldMk cId="1452171250" sldId="380"/>
            <ac:spMk id="2" creationId="{5B457A34-6C82-42E7-B353-CFD94A6C72B6}"/>
          </ac:spMkLst>
        </pc:spChg>
        <pc:spChg chg="del">
          <ac:chgData name="Rob Sewell" userId="c802df42025d5e1f" providerId="LiveId" clId="{8EB1594E-E4F6-4C1E-8CED-E945AD8BF0A0}" dt="2019-09-29T10:04:00.967" v="248"/>
          <ac:spMkLst>
            <pc:docMk/>
            <pc:sldMk cId="1452171250" sldId="380"/>
            <ac:spMk id="3" creationId="{B7370555-49C4-40A7-9F95-6951849882C4}"/>
          </ac:spMkLst>
        </pc:spChg>
        <pc:spChg chg="del">
          <ac:chgData name="Rob Sewell" userId="c802df42025d5e1f" providerId="LiveId" clId="{8EB1594E-E4F6-4C1E-8CED-E945AD8BF0A0}" dt="2019-09-29T16:33:29.286" v="3382" actId="478"/>
          <ac:spMkLst>
            <pc:docMk/>
            <pc:sldMk cId="1452171250" sldId="380"/>
            <ac:spMk id="4" creationId="{11FDBAF2-C1F0-4658-BF58-3CCF3B1C795F}"/>
          </ac:spMkLst>
        </pc:spChg>
        <pc:spChg chg="add mod">
          <ac:chgData name="Rob Sewell" userId="c802df42025d5e1f" providerId="LiveId" clId="{8EB1594E-E4F6-4C1E-8CED-E945AD8BF0A0}" dt="2019-09-29T16:34:27.938" v="3398" actId="1076"/>
          <ac:spMkLst>
            <pc:docMk/>
            <pc:sldMk cId="1452171250" sldId="380"/>
            <ac:spMk id="5" creationId="{4A8045EF-76EC-4A7F-8597-91C62BB759E9}"/>
          </ac:spMkLst>
        </pc:spChg>
      </pc:sldChg>
      <pc:sldChg chg="addSp delSp modSp add ord">
        <pc:chgData name="Rob Sewell" userId="c802df42025d5e1f" providerId="LiveId" clId="{8EB1594E-E4F6-4C1E-8CED-E945AD8BF0A0}" dt="2019-09-29T17:36:59.593" v="4088" actId="1076"/>
        <pc:sldMkLst>
          <pc:docMk/>
          <pc:sldMk cId="2701688545" sldId="381"/>
        </pc:sldMkLst>
        <pc:spChg chg="mod">
          <ac:chgData name="Rob Sewell" userId="c802df42025d5e1f" providerId="LiveId" clId="{8EB1594E-E4F6-4C1E-8CED-E945AD8BF0A0}" dt="2019-09-29T17:36:29.061" v="4085" actId="1076"/>
          <ac:spMkLst>
            <pc:docMk/>
            <pc:sldMk cId="2701688545" sldId="381"/>
            <ac:spMk id="2" creationId="{5AE9493D-3E33-476B-98EB-F72E8D2BEC19}"/>
          </ac:spMkLst>
        </pc:spChg>
        <pc:spChg chg="add del mod">
          <ac:chgData name="Rob Sewell" userId="c802df42025d5e1f" providerId="LiveId" clId="{8EB1594E-E4F6-4C1E-8CED-E945AD8BF0A0}" dt="2019-09-29T17:36:05.720" v="4076" actId="478"/>
          <ac:spMkLst>
            <pc:docMk/>
            <pc:sldMk cId="2701688545" sldId="381"/>
            <ac:spMk id="3" creationId="{F41CD09E-65AC-4AE2-9A6C-424B0D86B3C3}"/>
          </ac:spMkLst>
        </pc:spChg>
        <pc:spChg chg="del">
          <ac:chgData name="Rob Sewell" userId="c802df42025d5e1f" providerId="LiveId" clId="{8EB1594E-E4F6-4C1E-8CED-E945AD8BF0A0}" dt="2019-09-29T17:33:44.882" v="4073" actId="478"/>
          <ac:spMkLst>
            <pc:docMk/>
            <pc:sldMk cId="2701688545" sldId="381"/>
            <ac:spMk id="4" creationId="{7E59D225-D2DE-4EFE-83CA-7084E90407AF}"/>
          </ac:spMkLst>
        </pc:spChg>
        <pc:spChg chg="add del">
          <ac:chgData name="Rob Sewell" userId="c802df42025d5e1f" providerId="LiveId" clId="{8EB1594E-E4F6-4C1E-8CED-E945AD8BF0A0}" dt="2019-09-29T10:05:07.780" v="295"/>
          <ac:spMkLst>
            <pc:docMk/>
            <pc:sldMk cId="2701688545" sldId="381"/>
            <ac:spMk id="5" creationId="{082B8AB8-E5EE-45CD-B79C-311A3409BA7E}"/>
          </ac:spMkLst>
        </pc:spChg>
        <pc:spChg chg="add del mod">
          <ac:chgData name="Rob Sewell" userId="c802df42025d5e1f" providerId="LiveId" clId="{8EB1594E-E4F6-4C1E-8CED-E945AD8BF0A0}" dt="2019-09-29T17:36:08.841" v="4077" actId="478"/>
          <ac:spMkLst>
            <pc:docMk/>
            <pc:sldMk cId="2701688545" sldId="381"/>
            <ac:spMk id="6" creationId="{82826050-326D-4A0F-AE07-E229A3A846D2}"/>
          </ac:spMkLst>
        </pc:spChg>
        <pc:picChg chg="add mod">
          <ac:chgData name="Rob Sewell" userId="c802df42025d5e1f" providerId="LiveId" clId="{8EB1594E-E4F6-4C1E-8CED-E945AD8BF0A0}" dt="2019-09-29T17:36:59.593" v="4088" actId="1076"/>
          <ac:picMkLst>
            <pc:docMk/>
            <pc:sldMk cId="2701688545" sldId="381"/>
            <ac:picMk id="7" creationId="{6F982D07-B419-4FA9-83D3-5826C91F773E}"/>
          </ac:picMkLst>
        </pc:picChg>
      </pc:sldChg>
      <pc:sldChg chg="add del ord">
        <pc:chgData name="Rob Sewell" userId="c802df42025d5e1f" providerId="LiveId" clId="{8EB1594E-E4F6-4C1E-8CED-E945AD8BF0A0}" dt="2019-09-29T17:37:19.462" v="4089" actId="2696"/>
        <pc:sldMkLst>
          <pc:docMk/>
          <pc:sldMk cId="472349077" sldId="382"/>
        </pc:sldMkLst>
      </pc:sldChg>
      <pc:sldChg chg="addSp delSp modSp add ord">
        <pc:chgData name="Rob Sewell" userId="c802df42025d5e1f" providerId="LiveId" clId="{8EB1594E-E4F6-4C1E-8CED-E945AD8BF0A0}" dt="2019-09-29T17:41:25.692" v="4106" actId="1076"/>
        <pc:sldMkLst>
          <pc:docMk/>
          <pc:sldMk cId="3002675507" sldId="383"/>
        </pc:sldMkLst>
        <pc:spChg chg="del">
          <ac:chgData name="Rob Sewell" userId="c802df42025d5e1f" providerId="LiveId" clId="{8EB1594E-E4F6-4C1E-8CED-E945AD8BF0A0}" dt="2019-09-29T17:40:45.621" v="4092" actId="478"/>
          <ac:spMkLst>
            <pc:docMk/>
            <pc:sldMk cId="3002675507" sldId="383"/>
            <ac:spMk id="2" creationId="{0E571280-DA3E-4A49-AF2D-A8B71E06319C}"/>
          </ac:spMkLst>
        </pc:spChg>
        <pc:spChg chg="add del mod">
          <ac:chgData name="Rob Sewell" userId="c802df42025d5e1f" providerId="LiveId" clId="{8EB1594E-E4F6-4C1E-8CED-E945AD8BF0A0}" dt="2019-09-29T17:41:25.692" v="4106" actId="1076"/>
          <ac:spMkLst>
            <pc:docMk/>
            <pc:sldMk cId="3002675507" sldId="383"/>
            <ac:spMk id="3" creationId="{DDF34A3B-7CE7-4FCE-B4F8-5960A9BC8AE1}"/>
          </ac:spMkLst>
        </pc:spChg>
        <pc:spChg chg="del">
          <ac:chgData name="Rob Sewell" userId="c802df42025d5e1f" providerId="LiveId" clId="{8EB1594E-E4F6-4C1E-8CED-E945AD8BF0A0}" dt="2019-09-29T17:40:43.919" v="4091" actId="478"/>
          <ac:spMkLst>
            <pc:docMk/>
            <pc:sldMk cId="3002675507" sldId="383"/>
            <ac:spMk id="4" creationId="{04FC79E8-8447-465E-BD02-FF3BBE993776}"/>
          </ac:spMkLst>
        </pc:spChg>
        <pc:spChg chg="add del">
          <ac:chgData name="Rob Sewell" userId="c802df42025d5e1f" providerId="LiveId" clId="{8EB1594E-E4F6-4C1E-8CED-E945AD8BF0A0}" dt="2019-09-29T10:06:12.958" v="300"/>
          <ac:spMkLst>
            <pc:docMk/>
            <pc:sldMk cId="3002675507" sldId="383"/>
            <ac:spMk id="5" creationId="{E4DCFA4A-78BA-4EE7-BC99-B3707C28A82A}"/>
          </ac:spMkLst>
        </pc:spChg>
      </pc:sldChg>
      <pc:sldChg chg="addSp delSp modSp add ord modAnim">
        <pc:chgData name="Rob Sewell" userId="c802df42025d5e1f" providerId="LiveId" clId="{8EB1594E-E4F6-4C1E-8CED-E945AD8BF0A0}" dt="2019-09-29T18:00:16.330" v="4382"/>
        <pc:sldMkLst>
          <pc:docMk/>
          <pc:sldMk cId="4166588968" sldId="384"/>
        </pc:sldMkLst>
        <pc:spChg chg="mod">
          <ac:chgData name="Rob Sewell" userId="c802df42025d5e1f" providerId="LiveId" clId="{8EB1594E-E4F6-4C1E-8CED-E945AD8BF0A0}" dt="2019-09-29T17:56:43.506" v="4315" actId="1076"/>
          <ac:spMkLst>
            <pc:docMk/>
            <pc:sldMk cId="4166588968" sldId="384"/>
            <ac:spMk id="2" creationId="{7BA51511-32D5-4334-A7E9-BB5398CDE642}"/>
          </ac:spMkLst>
        </pc:spChg>
        <pc:spChg chg="mod">
          <ac:chgData name="Rob Sewell" userId="c802df42025d5e1f" providerId="LiveId" clId="{8EB1594E-E4F6-4C1E-8CED-E945AD8BF0A0}" dt="2019-09-29T17:59:35.607" v="4341" actId="1076"/>
          <ac:spMkLst>
            <pc:docMk/>
            <pc:sldMk cId="4166588968" sldId="384"/>
            <ac:spMk id="3" creationId="{F90CBA01-6A05-4FD3-A6A9-C192F48F22BD}"/>
          </ac:spMkLst>
        </pc:spChg>
        <pc:spChg chg="del">
          <ac:chgData name="Rob Sewell" userId="c802df42025d5e1f" providerId="LiveId" clId="{8EB1594E-E4F6-4C1E-8CED-E945AD8BF0A0}" dt="2019-09-29T17:56:49.889" v="4316" actId="478"/>
          <ac:spMkLst>
            <pc:docMk/>
            <pc:sldMk cId="4166588968" sldId="384"/>
            <ac:spMk id="4" creationId="{950B1F75-25D9-4D04-AAD2-27B7D370E503}"/>
          </ac:spMkLst>
        </pc:spChg>
        <pc:spChg chg="add del mod">
          <ac:chgData name="Rob Sewell" userId="c802df42025d5e1f" providerId="LiveId" clId="{8EB1594E-E4F6-4C1E-8CED-E945AD8BF0A0}" dt="2019-09-29T17:58:34.202" v="4327" actId="478"/>
          <ac:spMkLst>
            <pc:docMk/>
            <pc:sldMk cId="4166588968" sldId="384"/>
            <ac:spMk id="5" creationId="{BBB41365-B18D-42B7-837E-869182AA0D10}"/>
          </ac:spMkLst>
        </pc:spChg>
        <pc:spChg chg="add del mod">
          <ac:chgData name="Rob Sewell" userId="c802df42025d5e1f" providerId="LiveId" clId="{8EB1594E-E4F6-4C1E-8CED-E945AD8BF0A0}" dt="2019-09-29T17:58:36.234" v="4328" actId="478"/>
          <ac:spMkLst>
            <pc:docMk/>
            <pc:sldMk cId="4166588968" sldId="384"/>
            <ac:spMk id="6" creationId="{B686B2A4-B70B-454A-8E19-1DE522100E19}"/>
          </ac:spMkLst>
        </pc:spChg>
        <pc:spChg chg="add del mod">
          <ac:chgData name="Rob Sewell" userId="c802df42025d5e1f" providerId="LiveId" clId="{8EB1594E-E4F6-4C1E-8CED-E945AD8BF0A0}" dt="2019-09-29T17:58:40.519" v="4329" actId="478"/>
          <ac:spMkLst>
            <pc:docMk/>
            <pc:sldMk cId="4166588968" sldId="384"/>
            <ac:spMk id="7" creationId="{5B46348E-F9C5-462D-9B74-76B517672870}"/>
          </ac:spMkLst>
        </pc:spChg>
        <pc:spChg chg="add del mod">
          <ac:chgData name="Rob Sewell" userId="c802df42025d5e1f" providerId="LiveId" clId="{8EB1594E-E4F6-4C1E-8CED-E945AD8BF0A0}" dt="2019-09-29T17:59:01.948" v="4335" actId="21"/>
          <ac:spMkLst>
            <pc:docMk/>
            <pc:sldMk cId="4166588968" sldId="384"/>
            <ac:spMk id="8" creationId="{7D7DF32A-97B4-4B42-A942-BE5CD80C52BF}"/>
          </ac:spMkLst>
        </pc:spChg>
        <pc:spChg chg="add mod">
          <ac:chgData name="Rob Sewell" userId="c802df42025d5e1f" providerId="LiveId" clId="{8EB1594E-E4F6-4C1E-8CED-E945AD8BF0A0}" dt="2019-09-29T18:00:10.556" v="4380" actId="1076"/>
          <ac:spMkLst>
            <pc:docMk/>
            <pc:sldMk cId="4166588968" sldId="384"/>
            <ac:spMk id="10" creationId="{516CA06A-9FEB-49E8-9B2E-7F0897FCFC08}"/>
          </ac:spMkLst>
        </pc:spChg>
        <pc:picChg chg="add mod">
          <ac:chgData name="Rob Sewell" userId="c802df42025d5e1f" providerId="LiveId" clId="{8EB1594E-E4F6-4C1E-8CED-E945AD8BF0A0}" dt="2019-09-29T17:58:55.377" v="4334" actId="1076"/>
          <ac:picMkLst>
            <pc:docMk/>
            <pc:sldMk cId="4166588968" sldId="384"/>
            <ac:picMk id="9" creationId="{CB20B4DB-FF7C-42F9-92C1-679D4CE0B94E}"/>
          </ac:picMkLst>
        </pc:picChg>
      </pc:sldChg>
      <pc:sldChg chg="addSp modSp add del ord">
        <pc:chgData name="Rob Sewell" userId="c802df42025d5e1f" providerId="LiveId" clId="{8EB1594E-E4F6-4C1E-8CED-E945AD8BF0A0}" dt="2019-09-29T19:23:38.122" v="4954" actId="2696"/>
        <pc:sldMkLst>
          <pc:docMk/>
          <pc:sldMk cId="307296435" sldId="385"/>
        </pc:sldMkLst>
        <pc:spChg chg="mod">
          <ac:chgData name="Rob Sewell" userId="c802df42025d5e1f" providerId="LiveId" clId="{8EB1594E-E4F6-4C1E-8CED-E945AD8BF0A0}" dt="2019-09-29T10:08:11.130" v="337" actId="20577"/>
          <ac:spMkLst>
            <pc:docMk/>
            <pc:sldMk cId="307296435" sldId="385"/>
            <ac:spMk id="2" creationId="{95939F24-68B3-429F-85B4-47B548AD9361}"/>
          </ac:spMkLst>
        </pc:spChg>
        <pc:spChg chg="mod">
          <ac:chgData name="Rob Sewell" userId="c802df42025d5e1f" providerId="LiveId" clId="{8EB1594E-E4F6-4C1E-8CED-E945AD8BF0A0}" dt="2019-09-29T10:09:14.432" v="349" actId="20577"/>
          <ac:spMkLst>
            <pc:docMk/>
            <pc:sldMk cId="307296435" sldId="385"/>
            <ac:spMk id="3" creationId="{1219DF9B-96E2-40C4-A6EB-5A4BEA2B3292}"/>
          </ac:spMkLst>
        </pc:spChg>
        <pc:spChg chg="add">
          <ac:chgData name="Rob Sewell" userId="c802df42025d5e1f" providerId="LiveId" clId="{8EB1594E-E4F6-4C1E-8CED-E945AD8BF0A0}" dt="2019-09-29T19:14:47.598" v="4739"/>
          <ac:spMkLst>
            <pc:docMk/>
            <pc:sldMk cId="307296435" sldId="385"/>
            <ac:spMk id="5" creationId="{10957981-B67D-43EC-8B52-2017650DA090}"/>
          </ac:spMkLst>
        </pc:spChg>
      </pc:sldChg>
      <pc:sldChg chg="addSp delSp modSp add ord">
        <pc:chgData name="Rob Sewell" userId="c802df42025d5e1f" providerId="LiveId" clId="{8EB1594E-E4F6-4C1E-8CED-E945AD8BF0A0}" dt="2019-09-29T19:33:44.127" v="5081" actId="1076"/>
        <pc:sldMkLst>
          <pc:docMk/>
          <pc:sldMk cId="1644539927" sldId="386"/>
        </pc:sldMkLst>
        <pc:spChg chg="del mod">
          <ac:chgData name="Rob Sewell" userId="c802df42025d5e1f" providerId="LiveId" clId="{8EB1594E-E4F6-4C1E-8CED-E945AD8BF0A0}" dt="2019-09-29T19:33:23.313" v="5064" actId="21"/>
          <ac:spMkLst>
            <pc:docMk/>
            <pc:sldMk cId="1644539927" sldId="386"/>
            <ac:spMk id="2" creationId="{BBC855C6-A712-4BE7-8FEA-B995C7654DE1}"/>
          </ac:spMkLst>
        </pc:spChg>
        <pc:spChg chg="add del mod">
          <ac:chgData name="Rob Sewell" userId="c802df42025d5e1f" providerId="LiveId" clId="{8EB1594E-E4F6-4C1E-8CED-E945AD8BF0A0}" dt="2019-09-29T10:11:18.112" v="357" actId="478"/>
          <ac:spMkLst>
            <pc:docMk/>
            <pc:sldMk cId="1644539927" sldId="386"/>
            <ac:spMk id="3" creationId="{D433841C-84A0-4C3F-BE69-605B32996F8E}"/>
          </ac:spMkLst>
        </pc:spChg>
        <pc:spChg chg="del">
          <ac:chgData name="Rob Sewell" userId="c802df42025d5e1f" providerId="LiveId" clId="{8EB1594E-E4F6-4C1E-8CED-E945AD8BF0A0}" dt="2019-09-29T10:11:16.468" v="356" actId="478"/>
          <ac:spMkLst>
            <pc:docMk/>
            <pc:sldMk cId="1644539927" sldId="386"/>
            <ac:spMk id="4" creationId="{22CBEBED-1EB5-4C3A-9B67-A5745199A89D}"/>
          </ac:spMkLst>
        </pc:spChg>
        <pc:spChg chg="add del mod">
          <ac:chgData name="Rob Sewell" userId="c802df42025d5e1f" providerId="LiveId" clId="{8EB1594E-E4F6-4C1E-8CED-E945AD8BF0A0}" dt="2019-09-29T19:33:25.379" v="5065" actId="21"/>
          <ac:spMkLst>
            <pc:docMk/>
            <pc:sldMk cId="1644539927" sldId="386"/>
            <ac:spMk id="5" creationId="{0F7014E8-84AD-4902-A076-C53C434402AB}"/>
          </ac:spMkLst>
        </pc:spChg>
        <pc:spChg chg="add del">
          <ac:chgData name="Rob Sewell" userId="c802df42025d5e1f" providerId="LiveId" clId="{8EB1594E-E4F6-4C1E-8CED-E945AD8BF0A0}" dt="2019-09-29T10:10:33.997" v="354"/>
          <ac:spMkLst>
            <pc:docMk/>
            <pc:sldMk cId="1644539927" sldId="386"/>
            <ac:spMk id="5" creationId="{FD71D2C8-75F4-406F-9D69-12CDC15DC1F3}"/>
          </ac:spMkLst>
        </pc:spChg>
        <pc:spChg chg="add del mod">
          <ac:chgData name="Rob Sewell" userId="c802df42025d5e1f" providerId="LiveId" clId="{8EB1594E-E4F6-4C1E-8CED-E945AD8BF0A0}" dt="2019-09-29T10:11:19.421" v="358" actId="478"/>
          <ac:spMkLst>
            <pc:docMk/>
            <pc:sldMk cId="1644539927" sldId="386"/>
            <ac:spMk id="7" creationId="{15E41E09-FEC7-44AA-B2F1-4BF9611553DF}"/>
          </ac:spMkLst>
        </pc:spChg>
        <pc:spChg chg="add mod">
          <ac:chgData name="Rob Sewell" userId="c802df42025d5e1f" providerId="LiveId" clId="{8EB1594E-E4F6-4C1E-8CED-E945AD8BF0A0}" dt="2019-09-29T19:33:44.127" v="5081" actId="1076"/>
          <ac:spMkLst>
            <pc:docMk/>
            <pc:sldMk cId="1644539927" sldId="386"/>
            <ac:spMk id="8" creationId="{C511D1F6-0777-4DBD-BA62-C76ADF1ADFA9}"/>
          </ac:spMkLst>
        </pc:spChg>
        <pc:picChg chg="add mod">
          <ac:chgData name="Rob Sewell" userId="c802df42025d5e1f" providerId="LiveId" clId="{8EB1594E-E4F6-4C1E-8CED-E945AD8BF0A0}" dt="2019-09-29T19:33:29.757" v="5066" actId="1076"/>
          <ac:picMkLst>
            <pc:docMk/>
            <pc:sldMk cId="1644539927" sldId="386"/>
            <ac:picMk id="3" creationId="{25A2054B-97BE-4171-9DF7-33F52426C9BF}"/>
          </ac:picMkLst>
        </pc:picChg>
      </pc:sldChg>
      <pc:sldChg chg="delSp modSp add ord modNotesTx">
        <pc:chgData name="Rob Sewell" userId="c802df42025d5e1f" providerId="LiveId" clId="{8EB1594E-E4F6-4C1E-8CED-E945AD8BF0A0}" dt="2019-09-29T19:35:37.646" v="5130" actId="1076"/>
        <pc:sldMkLst>
          <pc:docMk/>
          <pc:sldMk cId="314711371" sldId="387"/>
        </pc:sldMkLst>
        <pc:spChg chg="mod">
          <ac:chgData name="Rob Sewell" userId="c802df42025d5e1f" providerId="LiveId" clId="{8EB1594E-E4F6-4C1E-8CED-E945AD8BF0A0}" dt="2019-09-29T19:34:40.975" v="5090" actId="1076"/>
          <ac:spMkLst>
            <pc:docMk/>
            <pc:sldMk cId="314711371" sldId="387"/>
            <ac:spMk id="2" creationId="{72DC5CA4-B66D-4506-AFD6-D9CF2DCF5096}"/>
          </ac:spMkLst>
        </pc:spChg>
        <pc:spChg chg="mod">
          <ac:chgData name="Rob Sewell" userId="c802df42025d5e1f" providerId="LiveId" clId="{8EB1594E-E4F6-4C1E-8CED-E945AD8BF0A0}" dt="2019-09-29T19:35:37.646" v="5130" actId="1076"/>
          <ac:spMkLst>
            <pc:docMk/>
            <pc:sldMk cId="314711371" sldId="387"/>
            <ac:spMk id="3" creationId="{3080C999-F228-49EE-99EF-4684F27DDD25}"/>
          </ac:spMkLst>
        </pc:spChg>
        <pc:spChg chg="del">
          <ac:chgData name="Rob Sewell" userId="c802df42025d5e1f" providerId="LiveId" clId="{8EB1594E-E4F6-4C1E-8CED-E945AD8BF0A0}" dt="2019-09-29T19:34:46.130" v="5091" actId="478"/>
          <ac:spMkLst>
            <pc:docMk/>
            <pc:sldMk cId="314711371" sldId="387"/>
            <ac:spMk id="4" creationId="{67A1ECFA-EBCD-4CC4-B469-707FFF4C4D2D}"/>
          </ac:spMkLst>
        </pc:spChg>
      </pc:sldChg>
      <pc:sldChg chg="addSp delSp add del ord">
        <pc:chgData name="Rob Sewell" userId="c802df42025d5e1f" providerId="LiveId" clId="{8EB1594E-E4F6-4C1E-8CED-E945AD8BF0A0}" dt="2019-09-29T19:49:19.680" v="5262" actId="2696"/>
        <pc:sldMkLst>
          <pc:docMk/>
          <pc:sldMk cId="3431031107" sldId="388"/>
        </pc:sldMkLst>
        <pc:spChg chg="del">
          <ac:chgData name="Rob Sewell" userId="c802df42025d5e1f" providerId="LiveId" clId="{8EB1594E-E4F6-4C1E-8CED-E945AD8BF0A0}" dt="2019-09-29T10:16:17.545" v="399"/>
          <ac:spMkLst>
            <pc:docMk/>
            <pc:sldMk cId="3431031107" sldId="388"/>
            <ac:spMk id="3" creationId="{83160491-59DC-46CF-8000-DA86C87FC417}"/>
          </ac:spMkLst>
        </pc:spChg>
        <pc:spChg chg="add">
          <ac:chgData name="Rob Sewell" userId="c802df42025d5e1f" providerId="LiveId" clId="{8EB1594E-E4F6-4C1E-8CED-E945AD8BF0A0}" dt="2019-09-29T10:16:17.545" v="399"/>
          <ac:spMkLst>
            <pc:docMk/>
            <pc:sldMk cId="3431031107" sldId="388"/>
            <ac:spMk id="5" creationId="{33CBF143-E219-4F63-9E87-BD7D3246FBCE}"/>
          </ac:spMkLst>
        </pc:spChg>
      </pc:sldChg>
      <pc:sldChg chg="addSp modSp add del ord">
        <pc:chgData name="Rob Sewell" userId="c802df42025d5e1f" providerId="LiveId" clId="{8EB1594E-E4F6-4C1E-8CED-E945AD8BF0A0}" dt="2019-09-29T19:49:22.975" v="5263" actId="2696"/>
        <pc:sldMkLst>
          <pc:docMk/>
          <pc:sldMk cId="3958339758" sldId="389"/>
        </pc:sldMkLst>
        <pc:spChg chg="mod">
          <ac:chgData name="Rob Sewell" userId="c802df42025d5e1f" providerId="LiveId" clId="{8EB1594E-E4F6-4C1E-8CED-E945AD8BF0A0}" dt="2019-09-29T10:17:47.841" v="409" actId="20577"/>
          <ac:spMkLst>
            <pc:docMk/>
            <pc:sldMk cId="3958339758" sldId="389"/>
            <ac:spMk id="2" creationId="{C97F0AC2-B765-4388-A8EF-15E0348F98D2}"/>
          </ac:spMkLst>
        </pc:spChg>
        <pc:spChg chg="mod">
          <ac:chgData name="Rob Sewell" userId="c802df42025d5e1f" providerId="LiveId" clId="{8EB1594E-E4F6-4C1E-8CED-E945AD8BF0A0}" dt="2019-09-29T10:17:32.454" v="401"/>
          <ac:spMkLst>
            <pc:docMk/>
            <pc:sldMk cId="3958339758" sldId="389"/>
            <ac:spMk id="3" creationId="{852A3232-627A-4128-B242-48138194F65A}"/>
          </ac:spMkLst>
        </pc:spChg>
        <pc:picChg chg="add mod">
          <ac:chgData name="Rob Sewell" userId="c802df42025d5e1f" providerId="LiveId" clId="{8EB1594E-E4F6-4C1E-8CED-E945AD8BF0A0}" dt="2019-09-29T19:35:49.347" v="5131" actId="1076"/>
          <ac:picMkLst>
            <pc:docMk/>
            <pc:sldMk cId="3958339758" sldId="389"/>
            <ac:picMk id="12290" creationId="{952E0A7C-1EE7-42E5-AC1E-2A9243A21C40}"/>
          </ac:picMkLst>
        </pc:picChg>
      </pc:sldChg>
      <pc:sldChg chg="modSp add del ord">
        <pc:chgData name="Rob Sewell" userId="c802df42025d5e1f" providerId="LiveId" clId="{8EB1594E-E4F6-4C1E-8CED-E945AD8BF0A0}" dt="2019-09-29T19:49:30.012" v="5264" actId="2696"/>
        <pc:sldMkLst>
          <pc:docMk/>
          <pc:sldMk cId="3740702552" sldId="390"/>
        </pc:sldMkLst>
        <pc:spChg chg="mod">
          <ac:chgData name="Rob Sewell" userId="c802df42025d5e1f" providerId="LiveId" clId="{8EB1594E-E4F6-4C1E-8CED-E945AD8BF0A0}" dt="2019-09-29T10:18:11.872" v="420" actId="20577"/>
          <ac:spMkLst>
            <pc:docMk/>
            <pc:sldMk cId="3740702552" sldId="390"/>
            <ac:spMk id="2" creationId="{ECDC0596-8533-4397-8379-C2A73CC9DD5C}"/>
          </ac:spMkLst>
        </pc:spChg>
        <pc:spChg chg="mod">
          <ac:chgData name="Rob Sewell" userId="c802df42025d5e1f" providerId="LiveId" clId="{8EB1594E-E4F6-4C1E-8CED-E945AD8BF0A0}" dt="2019-09-29T10:18:14.878" v="421"/>
          <ac:spMkLst>
            <pc:docMk/>
            <pc:sldMk cId="3740702552" sldId="390"/>
            <ac:spMk id="3" creationId="{62B68269-5544-41B9-8D7C-E03C0C6AF2DA}"/>
          </ac:spMkLst>
        </pc:spChg>
      </pc:sldChg>
      <pc:sldChg chg="addSp delSp modSp add ord">
        <pc:chgData name="Rob Sewell" userId="c802df42025d5e1f" providerId="LiveId" clId="{8EB1594E-E4F6-4C1E-8CED-E945AD8BF0A0}" dt="2019-09-29T19:54:42.696" v="5277"/>
        <pc:sldMkLst>
          <pc:docMk/>
          <pc:sldMk cId="2632021025" sldId="391"/>
        </pc:sldMkLst>
        <pc:spChg chg="mod">
          <ac:chgData name="Rob Sewell" userId="c802df42025d5e1f" providerId="LiveId" clId="{8EB1594E-E4F6-4C1E-8CED-E945AD8BF0A0}" dt="2019-09-29T19:53:23.052" v="5267" actId="1076"/>
          <ac:spMkLst>
            <pc:docMk/>
            <pc:sldMk cId="2632021025" sldId="391"/>
            <ac:spMk id="2" creationId="{1C75747D-59A9-4895-A204-8BD061B7A4F5}"/>
          </ac:spMkLst>
        </pc:spChg>
        <pc:spChg chg="del">
          <ac:chgData name="Rob Sewell" userId="c802df42025d5e1f" providerId="LiveId" clId="{8EB1594E-E4F6-4C1E-8CED-E945AD8BF0A0}" dt="2019-09-29T10:18:39.484" v="436"/>
          <ac:spMkLst>
            <pc:docMk/>
            <pc:sldMk cId="2632021025" sldId="391"/>
            <ac:spMk id="3" creationId="{8E165C65-1DC7-4FDE-AF3C-D49041EEA8FD}"/>
          </ac:spMkLst>
        </pc:spChg>
        <pc:spChg chg="del">
          <ac:chgData name="Rob Sewell" userId="c802df42025d5e1f" providerId="LiveId" clId="{8EB1594E-E4F6-4C1E-8CED-E945AD8BF0A0}" dt="2019-09-29T19:53:08.359" v="5265" actId="478"/>
          <ac:spMkLst>
            <pc:docMk/>
            <pc:sldMk cId="2632021025" sldId="391"/>
            <ac:spMk id="4" creationId="{FE7E5044-454E-4600-81C4-C20D4A27FD18}"/>
          </ac:spMkLst>
        </pc:spChg>
        <pc:spChg chg="add mod">
          <ac:chgData name="Rob Sewell" userId="c802df42025d5e1f" providerId="LiveId" clId="{8EB1594E-E4F6-4C1E-8CED-E945AD8BF0A0}" dt="2019-09-29T19:54:28.608" v="5275" actId="1076"/>
          <ac:spMkLst>
            <pc:docMk/>
            <pc:sldMk cId="2632021025" sldId="391"/>
            <ac:spMk id="5" creationId="{F62A8EAC-170F-4639-AF0F-CCE52B2EB6EC}"/>
          </ac:spMkLst>
        </pc:spChg>
        <pc:picChg chg="add mod">
          <ac:chgData name="Rob Sewell" userId="c802df42025d5e1f" providerId="LiveId" clId="{8EB1594E-E4F6-4C1E-8CED-E945AD8BF0A0}" dt="2019-09-29T19:54:32.847" v="5276" actId="1076"/>
          <ac:picMkLst>
            <pc:docMk/>
            <pc:sldMk cId="2632021025" sldId="391"/>
            <ac:picMk id="3" creationId="{4EE6242B-3277-4945-B051-D9E05FEA1A59}"/>
          </ac:picMkLst>
        </pc:picChg>
      </pc:sldChg>
      <pc:sldChg chg="addSp delSp modSp add ord">
        <pc:chgData name="Rob Sewell" userId="c802df42025d5e1f" providerId="LiveId" clId="{8EB1594E-E4F6-4C1E-8CED-E945AD8BF0A0}" dt="2019-09-29T20:03:11.221" v="5441" actId="1076"/>
        <pc:sldMkLst>
          <pc:docMk/>
          <pc:sldMk cId="106731651" sldId="392"/>
        </pc:sldMkLst>
        <pc:spChg chg="mod">
          <ac:chgData name="Rob Sewell" userId="c802df42025d5e1f" providerId="LiveId" clId="{8EB1594E-E4F6-4C1E-8CED-E945AD8BF0A0}" dt="2019-09-29T19:57:35.298" v="5294" actId="1076"/>
          <ac:spMkLst>
            <pc:docMk/>
            <pc:sldMk cId="106731651" sldId="392"/>
            <ac:spMk id="2" creationId="{4C14C1F4-F661-45D5-9635-EC75C05CD7CC}"/>
          </ac:spMkLst>
        </pc:spChg>
        <pc:spChg chg="mod">
          <ac:chgData name="Rob Sewell" userId="c802df42025d5e1f" providerId="LiveId" clId="{8EB1594E-E4F6-4C1E-8CED-E945AD8BF0A0}" dt="2019-09-29T20:02:54.998" v="5440" actId="1076"/>
          <ac:spMkLst>
            <pc:docMk/>
            <pc:sldMk cId="106731651" sldId="392"/>
            <ac:spMk id="3" creationId="{F4E80CC5-1AE9-48B3-A292-DB1CEA9D85E3}"/>
          </ac:spMkLst>
        </pc:spChg>
        <pc:spChg chg="del">
          <ac:chgData name="Rob Sewell" userId="c802df42025d5e1f" providerId="LiveId" clId="{8EB1594E-E4F6-4C1E-8CED-E945AD8BF0A0}" dt="2019-09-29T19:57:23.728" v="5292" actId="478"/>
          <ac:spMkLst>
            <pc:docMk/>
            <pc:sldMk cId="106731651" sldId="392"/>
            <ac:spMk id="4" creationId="{722B3E3D-A517-4CD0-A78E-34AE3AA677FD}"/>
          </ac:spMkLst>
        </pc:spChg>
        <pc:picChg chg="add mod">
          <ac:chgData name="Rob Sewell" userId="c802df42025d5e1f" providerId="LiveId" clId="{8EB1594E-E4F6-4C1E-8CED-E945AD8BF0A0}" dt="2019-09-29T20:03:11.221" v="5441" actId="1076"/>
          <ac:picMkLst>
            <pc:docMk/>
            <pc:sldMk cId="106731651" sldId="392"/>
            <ac:picMk id="5" creationId="{865465FD-4596-4DBA-A1D7-C1126BE30B85}"/>
          </ac:picMkLst>
        </pc:picChg>
      </pc:sldChg>
      <pc:sldChg chg="modSp add del ord">
        <pc:chgData name="Rob Sewell" userId="c802df42025d5e1f" providerId="LiveId" clId="{8EB1594E-E4F6-4C1E-8CED-E945AD8BF0A0}" dt="2019-09-29T20:23:39.894" v="5800" actId="2696"/>
        <pc:sldMkLst>
          <pc:docMk/>
          <pc:sldMk cId="1979641762" sldId="393"/>
        </pc:sldMkLst>
        <pc:spChg chg="mod">
          <ac:chgData name="Rob Sewell" userId="c802df42025d5e1f" providerId="LiveId" clId="{8EB1594E-E4F6-4C1E-8CED-E945AD8BF0A0}" dt="2019-09-29T10:19:27.062" v="445"/>
          <ac:spMkLst>
            <pc:docMk/>
            <pc:sldMk cId="1979641762" sldId="393"/>
            <ac:spMk id="3" creationId="{4094EB70-2964-4648-A47F-C05B88EDFF5F}"/>
          </ac:spMkLst>
        </pc:spChg>
      </pc:sldChg>
      <pc:sldChg chg="modSp add ord modAnim">
        <pc:chgData name="Rob Sewell" userId="c802df42025d5e1f" providerId="LiveId" clId="{8EB1594E-E4F6-4C1E-8CED-E945AD8BF0A0}" dt="2019-09-29T16:30:02.890" v="3357"/>
        <pc:sldMkLst>
          <pc:docMk/>
          <pc:sldMk cId="3676522925" sldId="394"/>
        </pc:sldMkLst>
        <pc:spChg chg="mod">
          <ac:chgData name="Rob Sewell" userId="c802df42025d5e1f" providerId="LiveId" clId="{8EB1594E-E4F6-4C1E-8CED-E945AD8BF0A0}" dt="2019-09-29T16:16:50.079" v="3188" actId="1076"/>
          <ac:spMkLst>
            <pc:docMk/>
            <pc:sldMk cId="3676522925" sldId="394"/>
            <ac:spMk id="2" creationId="{86125DB1-61D4-400E-86BD-F7EDB935AA2D}"/>
          </ac:spMkLst>
        </pc:spChg>
        <pc:spChg chg="mod">
          <ac:chgData name="Rob Sewell" userId="c802df42025d5e1f" providerId="LiveId" clId="{8EB1594E-E4F6-4C1E-8CED-E945AD8BF0A0}" dt="2019-09-29T16:17:24.547" v="3194" actId="1076"/>
          <ac:spMkLst>
            <pc:docMk/>
            <pc:sldMk cId="3676522925" sldId="394"/>
            <ac:spMk id="3" creationId="{A4F538A0-488B-4CAE-8F74-7C865149B17C}"/>
          </ac:spMkLst>
        </pc:spChg>
        <pc:spChg chg="mod">
          <ac:chgData name="Rob Sewell" userId="c802df42025d5e1f" providerId="LiveId" clId="{8EB1594E-E4F6-4C1E-8CED-E945AD8BF0A0}" dt="2019-09-29T16:16:57.615" v="3189" actId="1076"/>
          <ac:spMkLst>
            <pc:docMk/>
            <pc:sldMk cId="3676522925" sldId="394"/>
            <ac:spMk id="4" creationId="{AEEEED43-1C98-4BB5-A6A4-BF661587F15D}"/>
          </ac:spMkLst>
        </pc:spChg>
      </pc:sldChg>
      <pc:sldChg chg="add del ord">
        <pc:chgData name="Rob Sewell" userId="c802df42025d5e1f" providerId="LiveId" clId="{8EB1594E-E4F6-4C1E-8CED-E945AD8BF0A0}" dt="2019-09-29T20:23:44.232" v="5801" actId="2696"/>
        <pc:sldMkLst>
          <pc:docMk/>
          <pc:sldMk cId="541389637" sldId="395"/>
        </pc:sldMkLst>
      </pc:sldChg>
      <pc:sldChg chg="addSp delSp modSp add ord">
        <pc:chgData name="Rob Sewell" userId="c802df42025d5e1f" providerId="LiveId" clId="{8EB1594E-E4F6-4C1E-8CED-E945AD8BF0A0}" dt="2019-09-29T20:26:17.730" v="5841" actId="1076"/>
        <pc:sldMkLst>
          <pc:docMk/>
          <pc:sldMk cId="3853035448" sldId="396"/>
        </pc:sldMkLst>
        <pc:spChg chg="add mod">
          <ac:chgData name="Rob Sewell" userId="c802df42025d5e1f" providerId="LiveId" clId="{8EB1594E-E4F6-4C1E-8CED-E945AD8BF0A0}" dt="2019-09-29T20:26:17.730" v="5841" actId="1076"/>
          <ac:spMkLst>
            <pc:docMk/>
            <pc:sldMk cId="3853035448" sldId="396"/>
            <ac:spMk id="2" creationId="{6B0C7134-B448-434E-B600-1224BE9AECE7}"/>
          </ac:spMkLst>
        </pc:spChg>
        <pc:spChg chg="del">
          <ac:chgData name="Rob Sewell" userId="c802df42025d5e1f" providerId="LiveId" clId="{8EB1594E-E4F6-4C1E-8CED-E945AD8BF0A0}" dt="2019-09-29T20:24:14.670" v="5806" actId="478"/>
          <ac:spMkLst>
            <pc:docMk/>
            <pc:sldMk cId="3853035448" sldId="396"/>
            <ac:spMk id="3" creationId="{03E49508-95F9-2F4A-A728-68FCD2EF7B4D}"/>
          </ac:spMkLst>
        </pc:spChg>
        <pc:spChg chg="add del mod">
          <ac:chgData name="Rob Sewell" userId="c802df42025d5e1f" providerId="LiveId" clId="{8EB1594E-E4F6-4C1E-8CED-E945AD8BF0A0}" dt="2019-09-29T20:26:05.738" v="5836" actId="478"/>
          <ac:spMkLst>
            <pc:docMk/>
            <pc:sldMk cId="3853035448" sldId="396"/>
            <ac:spMk id="4" creationId="{1F1C9908-51E5-4D2D-9B62-D6BB976172DC}"/>
          </ac:spMkLst>
        </pc:spChg>
        <pc:spChg chg="add mod">
          <ac:chgData name="Rob Sewell" userId="c802df42025d5e1f" providerId="LiveId" clId="{8EB1594E-E4F6-4C1E-8CED-E945AD8BF0A0}" dt="2019-09-29T20:24:37.628" v="5809" actId="1076"/>
          <ac:spMkLst>
            <pc:docMk/>
            <pc:sldMk cId="3853035448" sldId="396"/>
            <ac:spMk id="5" creationId="{CEFB2164-F7E1-4288-A857-CD159E6D4D1E}"/>
          </ac:spMkLst>
        </pc:spChg>
        <pc:spChg chg="add del mod">
          <ac:chgData name="Rob Sewell" userId="c802df42025d5e1f" providerId="LiveId" clId="{8EB1594E-E4F6-4C1E-8CED-E945AD8BF0A0}" dt="2019-09-29T20:24:18.207" v="5807" actId="478"/>
          <ac:spMkLst>
            <pc:docMk/>
            <pc:sldMk cId="3853035448" sldId="396"/>
            <ac:spMk id="7" creationId="{B38E1D7B-7C77-4C03-962C-015931560768}"/>
          </ac:spMkLst>
        </pc:spChg>
        <pc:picChg chg="del">
          <ac:chgData name="Rob Sewell" userId="c802df42025d5e1f" providerId="LiveId" clId="{8EB1594E-E4F6-4C1E-8CED-E945AD8BF0A0}" dt="2019-09-29T11:10:52.920" v="1306" actId="478"/>
          <ac:picMkLst>
            <pc:docMk/>
            <pc:sldMk cId="3853035448" sldId="396"/>
            <ac:picMk id="14338" creationId="{04F38169-7643-48DE-9598-A8283F170779}"/>
          </ac:picMkLst>
        </pc:picChg>
      </pc:sldChg>
      <pc:sldChg chg="modSp add ord">
        <pc:chgData name="Rob Sewell" userId="c802df42025d5e1f" providerId="LiveId" clId="{8EB1594E-E4F6-4C1E-8CED-E945AD8BF0A0}" dt="2019-09-29T20:27:10.455" v="5862" actId="1076"/>
        <pc:sldMkLst>
          <pc:docMk/>
          <pc:sldMk cId="257955784" sldId="397"/>
        </pc:sldMkLst>
        <pc:spChg chg="mod">
          <ac:chgData name="Rob Sewell" userId="c802df42025d5e1f" providerId="LiveId" clId="{8EB1594E-E4F6-4C1E-8CED-E945AD8BF0A0}" dt="2019-09-29T20:27:10.455" v="5862" actId="1076"/>
          <ac:spMkLst>
            <pc:docMk/>
            <pc:sldMk cId="257955784" sldId="397"/>
            <ac:spMk id="2" creationId="{86AB4A88-6CCD-40F8-94FE-050B1A317A23}"/>
          </ac:spMkLst>
        </pc:spChg>
        <pc:spChg chg="mod">
          <ac:chgData name="Rob Sewell" userId="c802df42025d5e1f" providerId="LiveId" clId="{8EB1594E-E4F6-4C1E-8CED-E945AD8BF0A0}" dt="2019-09-29T20:26:45.067" v="5847" actId="1076"/>
          <ac:spMkLst>
            <pc:docMk/>
            <pc:sldMk cId="257955784" sldId="397"/>
            <ac:spMk id="3" creationId="{ED17787F-F568-4FE1-B706-3276FA4B5935}"/>
          </ac:spMkLst>
        </pc:spChg>
        <pc:spChg chg="mod">
          <ac:chgData name="Rob Sewell" userId="c802df42025d5e1f" providerId="LiveId" clId="{8EB1594E-E4F6-4C1E-8CED-E945AD8BF0A0}" dt="2019-09-29T20:26:40.252" v="5846" actId="1076"/>
          <ac:spMkLst>
            <pc:docMk/>
            <pc:sldMk cId="257955784" sldId="397"/>
            <ac:spMk id="4" creationId="{7314E659-C06B-430A-87E9-84F709E75659}"/>
          </ac:spMkLst>
        </pc:spChg>
      </pc:sldChg>
      <pc:sldChg chg="addSp delSp modSp add ord">
        <pc:chgData name="Rob Sewell" userId="c802df42025d5e1f" providerId="LiveId" clId="{8EB1594E-E4F6-4C1E-8CED-E945AD8BF0A0}" dt="2019-09-30T18:47:10.451" v="5891" actId="1076"/>
        <pc:sldMkLst>
          <pc:docMk/>
          <pc:sldMk cId="116078661" sldId="398"/>
        </pc:sldMkLst>
        <pc:spChg chg="mod">
          <ac:chgData name="Rob Sewell" userId="c802df42025d5e1f" providerId="LiveId" clId="{8EB1594E-E4F6-4C1E-8CED-E945AD8BF0A0}" dt="2019-09-30T18:46:33.162" v="5884" actId="1076"/>
          <ac:spMkLst>
            <pc:docMk/>
            <pc:sldMk cId="116078661" sldId="398"/>
            <ac:spMk id="2" creationId="{863126FA-AF67-4AD8-ABDA-2CBF68109819}"/>
          </ac:spMkLst>
        </pc:spChg>
        <pc:spChg chg="del mod">
          <ac:chgData name="Rob Sewell" userId="c802df42025d5e1f" providerId="LiveId" clId="{8EB1594E-E4F6-4C1E-8CED-E945AD8BF0A0}" dt="2019-09-30T18:46:45.861" v="5888" actId="478"/>
          <ac:spMkLst>
            <pc:docMk/>
            <pc:sldMk cId="116078661" sldId="398"/>
            <ac:spMk id="3" creationId="{3232DDD3-4AA5-479B-B7DA-994E0C336838}"/>
          </ac:spMkLst>
        </pc:spChg>
        <pc:spChg chg="del">
          <ac:chgData name="Rob Sewell" userId="c802df42025d5e1f" providerId="LiveId" clId="{8EB1594E-E4F6-4C1E-8CED-E945AD8BF0A0}" dt="2019-09-30T18:42:47.062" v="5867" actId="478"/>
          <ac:spMkLst>
            <pc:docMk/>
            <pc:sldMk cId="116078661" sldId="398"/>
            <ac:spMk id="4" creationId="{9E7B4648-DB43-473F-AF70-E0CBDF568138}"/>
          </ac:spMkLst>
        </pc:spChg>
        <pc:spChg chg="add del mod">
          <ac:chgData name="Rob Sewell" userId="c802df42025d5e1f" providerId="LiveId" clId="{8EB1594E-E4F6-4C1E-8CED-E945AD8BF0A0}" dt="2019-09-30T18:46:49.300" v="5889" actId="478"/>
          <ac:spMkLst>
            <pc:docMk/>
            <pc:sldMk cId="116078661" sldId="398"/>
            <ac:spMk id="7" creationId="{076ECF97-05D3-4C44-9C3A-DC9E027DA0A7}"/>
          </ac:spMkLst>
        </pc:spChg>
        <pc:picChg chg="add mod">
          <ac:chgData name="Rob Sewell" userId="c802df42025d5e1f" providerId="LiveId" clId="{8EB1594E-E4F6-4C1E-8CED-E945AD8BF0A0}" dt="2019-09-30T18:47:10.451" v="5891" actId="1076"/>
          <ac:picMkLst>
            <pc:docMk/>
            <pc:sldMk cId="116078661" sldId="398"/>
            <ac:picMk id="5" creationId="{192DA3B6-B93A-405E-8410-9B991ECF83D9}"/>
          </ac:picMkLst>
        </pc:picChg>
      </pc:sldChg>
      <pc:sldChg chg="addSp delSp modSp add ord">
        <pc:chgData name="Rob Sewell" userId="c802df42025d5e1f" providerId="LiveId" clId="{8EB1594E-E4F6-4C1E-8CED-E945AD8BF0A0}" dt="2019-09-30T19:53:37.889" v="6195" actId="1076"/>
        <pc:sldMkLst>
          <pc:docMk/>
          <pc:sldMk cId="4078819837" sldId="399"/>
        </pc:sldMkLst>
        <pc:spChg chg="mod">
          <ac:chgData name="Rob Sewell" userId="c802df42025d5e1f" providerId="LiveId" clId="{8EB1594E-E4F6-4C1E-8CED-E945AD8BF0A0}" dt="2019-09-30T19:50:25.347" v="6097" actId="1076"/>
          <ac:spMkLst>
            <pc:docMk/>
            <pc:sldMk cId="4078819837" sldId="399"/>
            <ac:spMk id="2" creationId="{065B77CA-461D-40EC-A2FC-7F7925CFE940}"/>
          </ac:spMkLst>
        </pc:spChg>
        <pc:spChg chg="del mod">
          <ac:chgData name="Rob Sewell" userId="c802df42025d5e1f" providerId="LiveId" clId="{8EB1594E-E4F6-4C1E-8CED-E945AD8BF0A0}" dt="2019-09-30T19:50:32.086" v="6099" actId="478"/>
          <ac:spMkLst>
            <pc:docMk/>
            <pc:sldMk cId="4078819837" sldId="399"/>
            <ac:spMk id="3" creationId="{D8E439A6-8A2E-4331-9F1B-2964BAD1CDF2}"/>
          </ac:spMkLst>
        </pc:spChg>
        <pc:spChg chg="del">
          <ac:chgData name="Rob Sewell" userId="c802df42025d5e1f" providerId="LiveId" clId="{8EB1594E-E4F6-4C1E-8CED-E945AD8BF0A0}" dt="2019-09-30T19:50:27.921" v="6098" actId="478"/>
          <ac:spMkLst>
            <pc:docMk/>
            <pc:sldMk cId="4078819837" sldId="399"/>
            <ac:spMk id="4" creationId="{7BA13FEC-5914-450D-854F-244664EF1FE1}"/>
          </ac:spMkLst>
        </pc:spChg>
        <pc:spChg chg="add mod">
          <ac:chgData name="Rob Sewell" userId="c802df42025d5e1f" providerId="LiveId" clId="{8EB1594E-E4F6-4C1E-8CED-E945AD8BF0A0}" dt="2019-09-30T19:51:14.685" v="6188" actId="1076"/>
          <ac:spMkLst>
            <pc:docMk/>
            <pc:sldMk cId="4078819837" sldId="399"/>
            <ac:spMk id="6" creationId="{E12F8C74-46C3-49AD-8E83-5BF140BA843F}"/>
          </ac:spMkLst>
        </pc:spChg>
        <pc:picChg chg="add mod">
          <ac:chgData name="Rob Sewell" userId="c802df42025d5e1f" providerId="LiveId" clId="{8EB1594E-E4F6-4C1E-8CED-E945AD8BF0A0}" dt="2019-09-30T19:52:09.293" v="6192" actId="1076"/>
          <ac:picMkLst>
            <pc:docMk/>
            <pc:sldMk cId="4078819837" sldId="399"/>
            <ac:picMk id="7" creationId="{4F760ABA-45CA-4679-BD9E-E2B1538421F8}"/>
          </ac:picMkLst>
        </pc:picChg>
        <pc:picChg chg="add mod">
          <ac:chgData name="Rob Sewell" userId="c802df42025d5e1f" providerId="LiveId" clId="{8EB1594E-E4F6-4C1E-8CED-E945AD8BF0A0}" dt="2019-09-30T19:53:37.889" v="6195" actId="1076"/>
          <ac:picMkLst>
            <pc:docMk/>
            <pc:sldMk cId="4078819837" sldId="399"/>
            <ac:picMk id="8" creationId="{55D48E2F-3950-4CAB-B666-63881376CBAB}"/>
          </ac:picMkLst>
        </pc:picChg>
      </pc:sldChg>
      <pc:sldChg chg="addSp delSp modSp add del ord">
        <pc:chgData name="Rob Sewell" userId="c802df42025d5e1f" providerId="LiveId" clId="{8EB1594E-E4F6-4C1E-8CED-E945AD8BF0A0}" dt="2019-09-30T20:01:58.241" v="6287" actId="2696"/>
        <pc:sldMkLst>
          <pc:docMk/>
          <pc:sldMk cId="3081972454" sldId="400"/>
        </pc:sldMkLst>
        <pc:spChg chg="del mod">
          <ac:chgData name="Rob Sewell" userId="c802df42025d5e1f" providerId="LiveId" clId="{8EB1594E-E4F6-4C1E-8CED-E945AD8BF0A0}" dt="2019-09-29T14:04:32" v="1520" actId="478"/>
          <ac:spMkLst>
            <pc:docMk/>
            <pc:sldMk cId="3081972454" sldId="400"/>
            <ac:spMk id="3" creationId="{D8E439A6-8A2E-4331-9F1B-2964BAD1CDF2}"/>
          </ac:spMkLst>
        </pc:spChg>
        <pc:spChg chg="del">
          <ac:chgData name="Rob Sewell" userId="c802df42025d5e1f" providerId="LiveId" clId="{8EB1594E-E4F6-4C1E-8CED-E945AD8BF0A0}" dt="2019-09-29T14:04:36.021" v="1521" actId="478"/>
          <ac:spMkLst>
            <pc:docMk/>
            <pc:sldMk cId="3081972454" sldId="400"/>
            <ac:spMk id="4" creationId="{7BA13FEC-5914-450D-854F-244664EF1FE1}"/>
          </ac:spMkLst>
        </pc:spChg>
        <pc:spChg chg="add del mod">
          <ac:chgData name="Rob Sewell" userId="c802df42025d5e1f" providerId="LiveId" clId="{8EB1594E-E4F6-4C1E-8CED-E945AD8BF0A0}" dt="2019-09-29T14:04:39.432" v="1522" actId="478"/>
          <ac:spMkLst>
            <pc:docMk/>
            <pc:sldMk cId="3081972454" sldId="400"/>
            <ac:spMk id="6" creationId="{E9828A59-9AF7-4DC2-A131-6B9359AB0114}"/>
          </ac:spMkLst>
        </pc:spChg>
        <pc:spChg chg="add mod">
          <ac:chgData name="Rob Sewell" userId="c802df42025d5e1f" providerId="LiveId" clId="{8EB1594E-E4F6-4C1E-8CED-E945AD8BF0A0}" dt="2019-09-29T14:05:33.501" v="1533" actId="207"/>
          <ac:spMkLst>
            <pc:docMk/>
            <pc:sldMk cId="3081972454" sldId="400"/>
            <ac:spMk id="7" creationId="{4CD8BE0F-83DA-4F12-99AA-2077581754FD}"/>
          </ac:spMkLst>
        </pc:spChg>
      </pc:sldChg>
      <pc:sldChg chg="addSp delSp add del ord">
        <pc:chgData name="Rob Sewell" userId="c802df42025d5e1f" providerId="LiveId" clId="{8EB1594E-E4F6-4C1E-8CED-E945AD8BF0A0}" dt="2019-09-30T20:03:27.118" v="6342" actId="2696"/>
        <pc:sldMkLst>
          <pc:docMk/>
          <pc:sldMk cId="379201627" sldId="401"/>
        </pc:sldMkLst>
        <pc:picChg chg="del">
          <ac:chgData name="Rob Sewell" userId="c802df42025d5e1f" providerId="LiveId" clId="{8EB1594E-E4F6-4C1E-8CED-E945AD8BF0A0}" dt="2019-09-29T14:07:10.697" v="1576" actId="478"/>
          <ac:picMkLst>
            <pc:docMk/>
            <pc:sldMk cId="379201627" sldId="401"/>
            <ac:picMk id="2" creationId="{B4C1293F-EDD3-44A7-BAAD-E76577936544}"/>
          </ac:picMkLst>
        </pc:picChg>
        <pc:picChg chg="add">
          <ac:chgData name="Rob Sewell" userId="c802df42025d5e1f" providerId="LiveId" clId="{8EB1594E-E4F6-4C1E-8CED-E945AD8BF0A0}" dt="2019-09-29T14:07:11.831" v="1577"/>
          <ac:picMkLst>
            <pc:docMk/>
            <pc:sldMk cId="379201627" sldId="401"/>
            <ac:picMk id="5" creationId="{200F7F46-CA63-4F4C-AB4A-2215E14D82C6}"/>
          </ac:picMkLst>
        </pc:picChg>
      </pc:sldChg>
      <pc:sldChg chg="addSp delSp add del ord">
        <pc:chgData name="Rob Sewell" userId="c802df42025d5e1f" providerId="LiveId" clId="{8EB1594E-E4F6-4C1E-8CED-E945AD8BF0A0}" dt="2019-09-30T20:03:37.178" v="6343" actId="2696"/>
        <pc:sldMkLst>
          <pc:docMk/>
          <pc:sldMk cId="1085109353" sldId="402"/>
        </pc:sldMkLst>
        <pc:picChg chg="del">
          <ac:chgData name="Rob Sewell" userId="c802df42025d5e1f" providerId="LiveId" clId="{8EB1594E-E4F6-4C1E-8CED-E945AD8BF0A0}" dt="2019-09-29T14:07:59.718" v="1579" actId="478"/>
          <ac:picMkLst>
            <pc:docMk/>
            <pc:sldMk cId="1085109353" sldId="402"/>
            <ac:picMk id="2" creationId="{B4C1293F-EDD3-44A7-BAAD-E76577936544}"/>
          </ac:picMkLst>
        </pc:picChg>
        <pc:picChg chg="add">
          <ac:chgData name="Rob Sewell" userId="c802df42025d5e1f" providerId="LiveId" clId="{8EB1594E-E4F6-4C1E-8CED-E945AD8BF0A0}" dt="2019-09-29T14:08:00.611" v="1580"/>
          <ac:picMkLst>
            <pc:docMk/>
            <pc:sldMk cId="1085109353" sldId="402"/>
            <ac:picMk id="5" creationId="{07228EE4-EECE-4AB5-A733-78375D47BE3F}"/>
          </ac:picMkLst>
        </pc:picChg>
      </pc:sldChg>
      <pc:sldChg chg="delSp modSp add ord modAnim">
        <pc:chgData name="Rob Sewell" userId="c802df42025d5e1f" providerId="LiveId" clId="{8EB1594E-E4F6-4C1E-8CED-E945AD8BF0A0}" dt="2019-09-29T16:59:43.575" v="4072"/>
        <pc:sldMkLst>
          <pc:docMk/>
          <pc:sldMk cId="2749745908" sldId="403"/>
        </pc:sldMkLst>
        <pc:spChg chg="mod">
          <ac:chgData name="Rob Sewell" userId="c802df42025d5e1f" providerId="LiveId" clId="{8EB1594E-E4F6-4C1E-8CED-E945AD8BF0A0}" dt="2019-09-29T16:58:46.790" v="4051" actId="1076"/>
          <ac:spMkLst>
            <pc:docMk/>
            <pc:sldMk cId="2749745908" sldId="403"/>
            <ac:spMk id="2" creationId="{5B457A34-6C82-42E7-B353-CFD94A6C72B6}"/>
          </ac:spMkLst>
        </pc:spChg>
        <pc:spChg chg="del mod">
          <ac:chgData name="Rob Sewell" userId="c802df42025d5e1f" providerId="LiveId" clId="{8EB1594E-E4F6-4C1E-8CED-E945AD8BF0A0}" dt="2019-09-29T14:14:41.967" v="1591" actId="478"/>
          <ac:spMkLst>
            <pc:docMk/>
            <pc:sldMk cId="2749745908" sldId="403"/>
            <ac:spMk id="4" creationId="{11FDBAF2-C1F0-4658-BF58-3CCF3B1C795F}"/>
          </ac:spMkLst>
        </pc:spChg>
        <pc:spChg chg="mod">
          <ac:chgData name="Rob Sewell" userId="c802df42025d5e1f" providerId="LiveId" clId="{8EB1594E-E4F6-4C1E-8CED-E945AD8BF0A0}" dt="2019-09-29T16:59:26.076" v="4066" actId="1076"/>
          <ac:spMkLst>
            <pc:docMk/>
            <pc:sldMk cId="2749745908" sldId="403"/>
            <ac:spMk id="5" creationId="{4A8045EF-76EC-4A7F-8597-91C62BB759E9}"/>
          </ac:spMkLst>
        </pc:spChg>
      </pc:sldChg>
      <pc:sldChg chg="addSp delSp modSp add ord setBg">
        <pc:chgData name="Rob Sewell" userId="c802df42025d5e1f" providerId="LiveId" clId="{8EB1594E-E4F6-4C1E-8CED-E945AD8BF0A0}" dt="2019-09-29T16:30:02.890" v="3357"/>
        <pc:sldMkLst>
          <pc:docMk/>
          <pc:sldMk cId="1019963609" sldId="404"/>
        </pc:sldMkLst>
        <pc:spChg chg="add mod">
          <ac:chgData name="Rob Sewell" userId="c802df42025d5e1f" providerId="LiveId" clId="{8EB1594E-E4F6-4C1E-8CED-E945AD8BF0A0}" dt="2019-09-29T15:14:31.164" v="2144" actId="1076"/>
          <ac:spMkLst>
            <pc:docMk/>
            <pc:sldMk cId="1019963609" sldId="404"/>
            <ac:spMk id="2" creationId="{AAFE288F-1DF8-4127-9236-F9E4694156E2}"/>
          </ac:spMkLst>
        </pc:spChg>
        <pc:spChg chg="mod">
          <ac:chgData name="Rob Sewell" userId="c802df42025d5e1f" providerId="LiveId" clId="{8EB1594E-E4F6-4C1E-8CED-E945AD8BF0A0}" dt="2019-09-29T15:02:54.951" v="1807" actId="404"/>
          <ac:spMkLst>
            <pc:docMk/>
            <pc:sldMk cId="1019963609" sldId="404"/>
            <ac:spMk id="3" creationId="{03E49508-95F9-2F4A-A728-68FCD2EF7B4D}"/>
          </ac:spMkLst>
        </pc:spChg>
        <pc:spChg chg="del mod">
          <ac:chgData name="Rob Sewell" userId="c802df42025d5e1f" providerId="LiveId" clId="{8EB1594E-E4F6-4C1E-8CED-E945AD8BF0A0}" dt="2019-09-29T15:14:12.415" v="2138" actId="478"/>
          <ac:spMkLst>
            <pc:docMk/>
            <pc:sldMk cId="1019963609" sldId="404"/>
            <ac:spMk id="5" creationId="{CB6ADF2F-0917-4CE7-95A6-54F73099990A}"/>
          </ac:spMkLst>
        </pc:spChg>
        <pc:picChg chg="add del mod">
          <ac:chgData name="Rob Sewell" userId="c802df42025d5e1f" providerId="LiveId" clId="{8EB1594E-E4F6-4C1E-8CED-E945AD8BF0A0}" dt="2019-09-29T15:20:38.214" v="2224" actId="478"/>
          <ac:picMkLst>
            <pc:docMk/>
            <pc:sldMk cId="1019963609" sldId="404"/>
            <ac:picMk id="6" creationId="{A1947FC0-F591-4B5F-838D-941CA2829231}"/>
          </ac:picMkLst>
        </pc:picChg>
        <pc:picChg chg="add mod">
          <ac:chgData name="Rob Sewell" userId="c802df42025d5e1f" providerId="LiveId" clId="{8EB1594E-E4F6-4C1E-8CED-E945AD8BF0A0}" dt="2019-09-29T15:21:57.261" v="2312" actId="29295"/>
          <ac:picMkLst>
            <pc:docMk/>
            <pc:sldMk cId="1019963609" sldId="404"/>
            <ac:picMk id="8" creationId="{0501D23D-F5AA-492E-96B0-5BFB6B0EC72A}"/>
          </ac:picMkLst>
        </pc:picChg>
        <pc:picChg chg="add mod">
          <ac:chgData name="Rob Sewell" userId="c802df42025d5e1f" providerId="LiveId" clId="{8EB1594E-E4F6-4C1E-8CED-E945AD8BF0A0}" dt="2019-09-29T15:22:03.053" v="2317" actId="29295"/>
          <ac:picMkLst>
            <pc:docMk/>
            <pc:sldMk cId="1019963609" sldId="404"/>
            <ac:picMk id="9" creationId="{95E02D75-9B28-4CCF-9132-56E0F2D0BB05}"/>
          </ac:picMkLst>
        </pc:picChg>
      </pc:sldChg>
      <pc:sldChg chg="addSp delSp modSp add ord delAnim modAnim">
        <pc:chgData name="Rob Sewell" userId="c802df42025d5e1f" providerId="LiveId" clId="{8EB1594E-E4F6-4C1E-8CED-E945AD8BF0A0}" dt="2019-09-29T16:29:17.073" v="3356"/>
        <pc:sldMkLst>
          <pc:docMk/>
          <pc:sldMk cId="1548708544" sldId="405"/>
        </pc:sldMkLst>
        <pc:spChg chg="del">
          <ac:chgData name="Rob Sewell" userId="c802df42025d5e1f" providerId="LiveId" clId="{8EB1594E-E4F6-4C1E-8CED-E945AD8BF0A0}" dt="2019-09-29T14:47:06.649" v="1737" actId="478"/>
          <ac:spMkLst>
            <pc:docMk/>
            <pc:sldMk cId="1548708544" sldId="405"/>
            <ac:spMk id="2" creationId="{2F7C88A9-496F-407E-8239-6C5B0FF1B84C}"/>
          </ac:spMkLst>
        </pc:spChg>
        <pc:spChg chg="del">
          <ac:chgData name="Rob Sewell" userId="c802df42025d5e1f" providerId="LiveId" clId="{8EB1594E-E4F6-4C1E-8CED-E945AD8BF0A0}" dt="2019-09-29T14:47:05.308" v="1736" actId="478"/>
          <ac:spMkLst>
            <pc:docMk/>
            <pc:sldMk cId="1548708544" sldId="405"/>
            <ac:spMk id="3" creationId="{D2766409-A120-45CB-8328-F7F546612393}"/>
          </ac:spMkLst>
        </pc:spChg>
        <pc:spChg chg="del">
          <ac:chgData name="Rob Sewell" userId="c802df42025d5e1f" providerId="LiveId" clId="{8EB1594E-E4F6-4C1E-8CED-E945AD8BF0A0}" dt="2019-09-29T14:47:03.819" v="1735" actId="478"/>
          <ac:spMkLst>
            <pc:docMk/>
            <pc:sldMk cId="1548708544" sldId="405"/>
            <ac:spMk id="4" creationId="{24909EE4-D4EE-4FCA-84C7-79CF455EE6EB}"/>
          </ac:spMkLst>
        </pc:spChg>
        <pc:picChg chg="add del mod">
          <ac:chgData name="Rob Sewell" userId="c802df42025d5e1f" providerId="LiveId" clId="{8EB1594E-E4F6-4C1E-8CED-E945AD8BF0A0}" dt="2019-09-29T14:53:30.439" v="1746" actId="478"/>
          <ac:picMkLst>
            <pc:docMk/>
            <pc:sldMk cId="1548708544" sldId="405"/>
            <ac:picMk id="5" creationId="{B2B827F3-E673-4E8B-9192-30ABD89AF201}"/>
          </ac:picMkLst>
        </pc:picChg>
        <pc:picChg chg="add mod">
          <ac:chgData name="Rob Sewell" userId="c802df42025d5e1f" providerId="LiveId" clId="{8EB1594E-E4F6-4C1E-8CED-E945AD8BF0A0}" dt="2019-09-29T14:53:41.057" v="1748" actId="1076"/>
          <ac:picMkLst>
            <pc:docMk/>
            <pc:sldMk cId="1548708544" sldId="405"/>
            <ac:picMk id="6" creationId="{A748ED99-E268-48D0-9616-4DCD364E8E3A}"/>
          </ac:picMkLst>
        </pc:picChg>
      </pc:sldChg>
      <pc:sldChg chg="addSp delSp modSp add ord setBg">
        <pc:chgData name="Rob Sewell" userId="c802df42025d5e1f" providerId="LiveId" clId="{8EB1594E-E4F6-4C1E-8CED-E945AD8BF0A0}" dt="2019-09-29T16:30:02.890" v="3357"/>
        <pc:sldMkLst>
          <pc:docMk/>
          <pc:sldMk cId="2417847969" sldId="406"/>
        </pc:sldMkLst>
        <pc:spChg chg="del">
          <ac:chgData name="Rob Sewell" userId="c802df42025d5e1f" providerId="LiveId" clId="{8EB1594E-E4F6-4C1E-8CED-E945AD8BF0A0}" dt="2019-09-29T15:22:15.563" v="2318" actId="478"/>
          <ac:spMkLst>
            <pc:docMk/>
            <pc:sldMk cId="2417847969" sldId="406"/>
            <ac:spMk id="2" creationId="{AAFE288F-1DF8-4127-9236-F9E4694156E2}"/>
          </ac:spMkLst>
        </pc:spChg>
        <pc:spChg chg="add mod">
          <ac:chgData name="Rob Sewell" userId="c802df42025d5e1f" providerId="LiveId" clId="{8EB1594E-E4F6-4C1E-8CED-E945AD8BF0A0}" dt="2019-09-29T15:50:25.504" v="2660" actId="1076"/>
          <ac:spMkLst>
            <pc:docMk/>
            <pc:sldMk cId="2417847969" sldId="406"/>
            <ac:spMk id="4" creationId="{E0529D50-DC10-4CCA-967D-08A5E33AE78C}"/>
          </ac:spMkLst>
        </pc:spChg>
        <pc:spChg chg="del mod">
          <ac:chgData name="Rob Sewell" userId="c802df42025d5e1f" providerId="LiveId" clId="{8EB1594E-E4F6-4C1E-8CED-E945AD8BF0A0}" dt="2019-09-29T15:27:02.424" v="2431" actId="478"/>
          <ac:spMkLst>
            <pc:docMk/>
            <pc:sldMk cId="2417847969" sldId="406"/>
            <ac:spMk id="5" creationId="{CB6ADF2F-0917-4CE7-95A6-54F73099990A}"/>
          </ac:spMkLst>
        </pc:spChg>
        <pc:picChg chg="add del mod">
          <ac:chgData name="Rob Sewell" userId="c802df42025d5e1f" providerId="LiveId" clId="{8EB1594E-E4F6-4C1E-8CED-E945AD8BF0A0}" dt="2019-09-29T15:32:52.168" v="2452"/>
          <ac:picMkLst>
            <pc:docMk/>
            <pc:sldMk cId="2417847969" sldId="406"/>
            <ac:picMk id="7" creationId="{47CDF31C-C02F-44F0-BBBD-4FA5E6BE7734}"/>
          </ac:picMkLst>
        </pc:picChg>
        <pc:picChg chg="add mod">
          <ac:chgData name="Rob Sewell" userId="c802df42025d5e1f" providerId="LiveId" clId="{8EB1594E-E4F6-4C1E-8CED-E945AD8BF0A0}" dt="2019-09-29T15:34:27.361" v="2537" actId="1076"/>
          <ac:picMkLst>
            <pc:docMk/>
            <pc:sldMk cId="2417847969" sldId="406"/>
            <ac:picMk id="9" creationId="{BA235FD8-3A2D-4864-B95F-F3D536B40399}"/>
          </ac:picMkLst>
        </pc:picChg>
        <pc:picChg chg="add mod">
          <ac:chgData name="Rob Sewell" userId="c802df42025d5e1f" providerId="LiveId" clId="{8EB1594E-E4F6-4C1E-8CED-E945AD8BF0A0}" dt="2019-09-29T15:34:30.016" v="2538" actId="1076"/>
          <ac:picMkLst>
            <pc:docMk/>
            <pc:sldMk cId="2417847969" sldId="406"/>
            <ac:picMk id="10" creationId="{9C88CD28-883A-4367-AFCD-AE6760728BD3}"/>
          </ac:picMkLst>
        </pc:picChg>
        <pc:picChg chg="add mod">
          <ac:chgData name="Rob Sewell" userId="c802df42025d5e1f" providerId="LiveId" clId="{8EB1594E-E4F6-4C1E-8CED-E945AD8BF0A0}" dt="2019-09-29T15:34:14.815" v="2535" actId="1076"/>
          <ac:picMkLst>
            <pc:docMk/>
            <pc:sldMk cId="2417847969" sldId="406"/>
            <ac:picMk id="11" creationId="{60C74F13-BBE0-4A11-909C-E43A3903AC70}"/>
          </ac:picMkLst>
        </pc:picChg>
        <pc:picChg chg="add mod">
          <ac:chgData name="Rob Sewell" userId="c802df42025d5e1f" providerId="LiveId" clId="{8EB1594E-E4F6-4C1E-8CED-E945AD8BF0A0}" dt="2019-09-29T15:34:06.564" v="2534" actId="1076"/>
          <ac:picMkLst>
            <pc:docMk/>
            <pc:sldMk cId="2417847969" sldId="406"/>
            <ac:picMk id="12" creationId="{B868F263-EB3F-4FAB-8EDD-7EE6AC8CE347}"/>
          </ac:picMkLst>
        </pc:picChg>
        <pc:picChg chg="add mod">
          <ac:chgData name="Rob Sewell" userId="c802df42025d5e1f" providerId="LiveId" clId="{8EB1594E-E4F6-4C1E-8CED-E945AD8BF0A0}" dt="2019-09-29T15:34:03.692" v="2533" actId="1076"/>
          <ac:picMkLst>
            <pc:docMk/>
            <pc:sldMk cId="2417847969" sldId="406"/>
            <ac:picMk id="13" creationId="{D981B4AE-7188-4F68-BDF5-7CCAF7397574}"/>
          </ac:picMkLst>
        </pc:picChg>
        <pc:picChg chg="add mod">
          <ac:chgData name="Rob Sewell" userId="c802df42025d5e1f" providerId="LiveId" clId="{8EB1594E-E4F6-4C1E-8CED-E945AD8BF0A0}" dt="2019-09-29T15:33:59.214" v="2532" actId="1076"/>
          <ac:picMkLst>
            <pc:docMk/>
            <pc:sldMk cId="2417847969" sldId="406"/>
            <ac:picMk id="14" creationId="{F6304F20-1355-4B35-BE76-82DDB0049C3E}"/>
          </ac:picMkLst>
        </pc:picChg>
        <pc:picChg chg="add mod">
          <ac:chgData name="Rob Sewell" userId="c802df42025d5e1f" providerId="LiveId" clId="{8EB1594E-E4F6-4C1E-8CED-E945AD8BF0A0}" dt="2019-09-29T15:36:54.502" v="2569" actId="1076"/>
          <ac:picMkLst>
            <pc:docMk/>
            <pc:sldMk cId="2417847969" sldId="406"/>
            <ac:picMk id="15" creationId="{B41743B0-CF6E-436C-BD4B-09134FB0E8E3}"/>
          </ac:picMkLst>
        </pc:picChg>
        <pc:picChg chg="add mod">
          <ac:chgData name="Rob Sewell" userId="c802df42025d5e1f" providerId="LiveId" clId="{8EB1594E-E4F6-4C1E-8CED-E945AD8BF0A0}" dt="2019-09-29T15:37:46.357" v="2577" actId="1076"/>
          <ac:picMkLst>
            <pc:docMk/>
            <pc:sldMk cId="2417847969" sldId="406"/>
            <ac:picMk id="16" creationId="{E18840A1-040E-498C-8E70-9F5FA622AC9A}"/>
          </ac:picMkLst>
        </pc:picChg>
        <pc:picChg chg="add mod">
          <ac:chgData name="Rob Sewell" userId="c802df42025d5e1f" providerId="LiveId" clId="{8EB1594E-E4F6-4C1E-8CED-E945AD8BF0A0}" dt="2019-09-29T15:38:02.354" v="2582" actId="1076"/>
          <ac:picMkLst>
            <pc:docMk/>
            <pc:sldMk cId="2417847969" sldId="406"/>
            <ac:picMk id="17" creationId="{8D0CCDE2-0EFD-4FF9-8726-F24C2F93160D}"/>
          </ac:picMkLst>
        </pc:picChg>
        <pc:picChg chg="add mod">
          <ac:chgData name="Rob Sewell" userId="c802df42025d5e1f" providerId="LiveId" clId="{8EB1594E-E4F6-4C1E-8CED-E945AD8BF0A0}" dt="2019-09-29T15:37:36.810" v="2575" actId="1076"/>
          <ac:picMkLst>
            <pc:docMk/>
            <pc:sldMk cId="2417847969" sldId="406"/>
            <ac:picMk id="18" creationId="{A243B120-FD93-4B52-B487-562AFCC914E1}"/>
          </ac:picMkLst>
        </pc:picChg>
        <pc:picChg chg="add mod ord">
          <ac:chgData name="Rob Sewell" userId="c802df42025d5e1f" providerId="LiveId" clId="{8EB1594E-E4F6-4C1E-8CED-E945AD8BF0A0}" dt="2019-09-29T15:43:19.808" v="2603" actId="167"/>
          <ac:picMkLst>
            <pc:docMk/>
            <pc:sldMk cId="2417847969" sldId="406"/>
            <ac:picMk id="19" creationId="{A38AA8FC-BE42-4543-91DA-073ED2E86544}"/>
          </ac:picMkLst>
        </pc:picChg>
        <pc:picChg chg="add mod">
          <ac:chgData name="Rob Sewell" userId="c802df42025d5e1f" providerId="LiveId" clId="{8EB1594E-E4F6-4C1E-8CED-E945AD8BF0A0}" dt="2019-09-29T15:37:18.892" v="2572" actId="1076"/>
          <ac:picMkLst>
            <pc:docMk/>
            <pc:sldMk cId="2417847969" sldId="406"/>
            <ac:picMk id="20" creationId="{1A3F8CCF-461B-49D1-8719-B12BDA7397FB}"/>
          </ac:picMkLst>
        </pc:picChg>
        <pc:picChg chg="add mod">
          <ac:chgData name="Rob Sewell" userId="c802df42025d5e1f" providerId="LiveId" clId="{8EB1594E-E4F6-4C1E-8CED-E945AD8BF0A0}" dt="2019-09-29T15:35:04.989" v="2546" actId="1076"/>
          <ac:picMkLst>
            <pc:docMk/>
            <pc:sldMk cId="2417847969" sldId="406"/>
            <ac:picMk id="21" creationId="{3C1584D6-F654-485A-82D0-A51F92035BD6}"/>
          </ac:picMkLst>
        </pc:picChg>
        <pc:picChg chg="add mod">
          <ac:chgData name="Rob Sewell" userId="c802df42025d5e1f" providerId="LiveId" clId="{8EB1594E-E4F6-4C1E-8CED-E945AD8BF0A0}" dt="2019-09-29T15:35:11.866" v="2548" actId="1076"/>
          <ac:picMkLst>
            <pc:docMk/>
            <pc:sldMk cId="2417847969" sldId="406"/>
            <ac:picMk id="22" creationId="{9BE6B09F-5CAC-4CBD-A6DD-8C191C1A8F2B}"/>
          </ac:picMkLst>
        </pc:picChg>
        <pc:picChg chg="add mod">
          <ac:chgData name="Rob Sewell" userId="c802df42025d5e1f" providerId="LiveId" clId="{8EB1594E-E4F6-4C1E-8CED-E945AD8BF0A0}" dt="2019-09-29T15:35:19.539" v="2550" actId="1076"/>
          <ac:picMkLst>
            <pc:docMk/>
            <pc:sldMk cId="2417847969" sldId="406"/>
            <ac:picMk id="23" creationId="{7380252A-6545-48BE-A69C-F9CEC9900CB0}"/>
          </ac:picMkLst>
        </pc:picChg>
        <pc:picChg chg="add mod ord">
          <ac:chgData name="Rob Sewell" userId="c802df42025d5e1f" providerId="LiveId" clId="{8EB1594E-E4F6-4C1E-8CED-E945AD8BF0A0}" dt="2019-09-29T15:43:05.802" v="2600" actId="167"/>
          <ac:picMkLst>
            <pc:docMk/>
            <pc:sldMk cId="2417847969" sldId="406"/>
            <ac:picMk id="24" creationId="{4D62678F-90AF-4865-9A8A-27F9E435EE86}"/>
          </ac:picMkLst>
        </pc:picChg>
        <pc:picChg chg="add mod ord">
          <ac:chgData name="Rob Sewell" userId="c802df42025d5e1f" providerId="LiveId" clId="{8EB1594E-E4F6-4C1E-8CED-E945AD8BF0A0}" dt="2019-09-29T15:43:31.966" v="2607" actId="1076"/>
          <ac:picMkLst>
            <pc:docMk/>
            <pc:sldMk cId="2417847969" sldId="406"/>
            <ac:picMk id="25" creationId="{373EF4E8-B780-41E8-8942-B7882323F565}"/>
          </ac:picMkLst>
        </pc:picChg>
        <pc:picChg chg="add mod">
          <ac:chgData name="Rob Sewell" userId="c802df42025d5e1f" providerId="LiveId" clId="{8EB1594E-E4F6-4C1E-8CED-E945AD8BF0A0}" dt="2019-09-29T15:36:05.940" v="2557" actId="1076"/>
          <ac:picMkLst>
            <pc:docMk/>
            <pc:sldMk cId="2417847969" sldId="406"/>
            <ac:picMk id="26" creationId="{CF205AA8-54DF-4A85-B7C4-B13BE2CDBD77}"/>
          </ac:picMkLst>
        </pc:picChg>
        <pc:picChg chg="add mod">
          <ac:chgData name="Rob Sewell" userId="c802df42025d5e1f" providerId="LiveId" clId="{8EB1594E-E4F6-4C1E-8CED-E945AD8BF0A0}" dt="2019-09-29T15:36:11.775" v="2559" actId="1076"/>
          <ac:picMkLst>
            <pc:docMk/>
            <pc:sldMk cId="2417847969" sldId="406"/>
            <ac:picMk id="27" creationId="{CC03D3DD-EA77-4E83-BE56-518968D84BEC}"/>
          </ac:picMkLst>
        </pc:picChg>
        <pc:picChg chg="add mod">
          <ac:chgData name="Rob Sewell" userId="c802df42025d5e1f" providerId="LiveId" clId="{8EB1594E-E4F6-4C1E-8CED-E945AD8BF0A0}" dt="2019-09-29T15:36:29.100" v="2562" actId="1076"/>
          <ac:picMkLst>
            <pc:docMk/>
            <pc:sldMk cId="2417847969" sldId="406"/>
            <ac:picMk id="28" creationId="{B42D436B-F345-4836-852C-7A4249E7B4AD}"/>
          </ac:picMkLst>
        </pc:picChg>
        <pc:picChg chg="add mod ord">
          <ac:chgData name="Rob Sewell" userId="c802df42025d5e1f" providerId="LiveId" clId="{8EB1594E-E4F6-4C1E-8CED-E945AD8BF0A0}" dt="2019-09-29T15:43:17.206" v="2602" actId="167"/>
          <ac:picMkLst>
            <pc:docMk/>
            <pc:sldMk cId="2417847969" sldId="406"/>
            <ac:picMk id="29" creationId="{8FDD2672-16C5-4571-85A3-D11A3E2F712D}"/>
          </ac:picMkLst>
        </pc:picChg>
        <pc:picChg chg="add mod">
          <ac:chgData name="Rob Sewell" userId="c802df42025d5e1f" providerId="LiveId" clId="{8EB1594E-E4F6-4C1E-8CED-E945AD8BF0A0}" dt="2019-09-29T15:36:46.920" v="2567" actId="1076"/>
          <ac:picMkLst>
            <pc:docMk/>
            <pc:sldMk cId="2417847969" sldId="406"/>
            <ac:picMk id="30" creationId="{D49BDE45-4FD8-48C2-8846-C595A2BE0438}"/>
          </ac:picMkLst>
        </pc:picChg>
        <pc:picChg chg="add mod">
          <ac:chgData name="Rob Sewell" userId="c802df42025d5e1f" providerId="LiveId" clId="{8EB1594E-E4F6-4C1E-8CED-E945AD8BF0A0}" dt="2019-09-29T15:37:30.228" v="2574" actId="1076"/>
          <ac:picMkLst>
            <pc:docMk/>
            <pc:sldMk cId="2417847969" sldId="406"/>
            <ac:picMk id="31" creationId="{F4DBF70F-3189-4AFB-A947-2ACBBF1E0C7B}"/>
          </ac:picMkLst>
        </pc:picChg>
        <pc:picChg chg="add del mod">
          <ac:chgData name="Rob Sewell" userId="c802df42025d5e1f" providerId="LiveId" clId="{8EB1594E-E4F6-4C1E-8CED-E945AD8BF0A0}" dt="2019-09-29T15:37:56.990" v="2581"/>
          <ac:picMkLst>
            <pc:docMk/>
            <pc:sldMk cId="2417847969" sldId="406"/>
            <ac:picMk id="32" creationId="{E8B86EFE-9568-4F89-AA07-D546F93E5523}"/>
          </ac:picMkLst>
        </pc:picChg>
      </pc:sldChg>
      <pc:sldChg chg="addSp delSp modSp add ord modAnim">
        <pc:chgData name="Rob Sewell" userId="c802df42025d5e1f" providerId="LiveId" clId="{8EB1594E-E4F6-4C1E-8CED-E945AD8BF0A0}" dt="2019-09-29T16:30:02.890" v="3357"/>
        <pc:sldMkLst>
          <pc:docMk/>
          <pc:sldMk cId="4092960630" sldId="407"/>
        </pc:sldMkLst>
        <pc:spChg chg="del">
          <ac:chgData name="Rob Sewell" userId="c802df42025d5e1f" providerId="LiveId" clId="{8EB1594E-E4F6-4C1E-8CED-E945AD8BF0A0}" dt="2019-09-29T16:10:40.859" v="2813" actId="478"/>
          <ac:spMkLst>
            <pc:docMk/>
            <pc:sldMk cId="4092960630" sldId="407"/>
            <ac:spMk id="2" creationId="{2FB75088-F5B5-4A5E-84E4-D3D34793D48D}"/>
          </ac:spMkLst>
        </pc:spChg>
        <pc:spChg chg="del">
          <ac:chgData name="Rob Sewell" userId="c802df42025d5e1f" providerId="LiveId" clId="{8EB1594E-E4F6-4C1E-8CED-E945AD8BF0A0}" dt="2019-09-29T16:10:37.913" v="2812" actId="478"/>
          <ac:spMkLst>
            <pc:docMk/>
            <pc:sldMk cId="4092960630" sldId="407"/>
            <ac:spMk id="3" creationId="{60E69A74-3486-45F7-8DE5-608CCA3A8F03}"/>
          </ac:spMkLst>
        </pc:spChg>
        <pc:spChg chg="del">
          <ac:chgData name="Rob Sewell" userId="c802df42025d5e1f" providerId="LiveId" clId="{8EB1594E-E4F6-4C1E-8CED-E945AD8BF0A0}" dt="2019-09-29T16:10:36.063" v="2811" actId="478"/>
          <ac:spMkLst>
            <pc:docMk/>
            <pc:sldMk cId="4092960630" sldId="407"/>
            <ac:spMk id="4" creationId="{2380ACA3-8468-4DD7-AEA7-E87A23777419}"/>
          </ac:spMkLst>
        </pc:spChg>
        <pc:spChg chg="add mod">
          <ac:chgData name="Rob Sewell" userId="c802df42025d5e1f" providerId="LiveId" clId="{8EB1594E-E4F6-4C1E-8CED-E945AD8BF0A0}" dt="2019-09-29T16:10:53.875" v="2818" actId="1076"/>
          <ac:spMkLst>
            <pc:docMk/>
            <pc:sldMk cId="4092960630" sldId="407"/>
            <ac:spMk id="5" creationId="{E9520351-847D-4A6B-AC07-F69E4D2B100D}"/>
          </ac:spMkLst>
        </pc:spChg>
        <pc:spChg chg="add mod">
          <ac:chgData name="Rob Sewell" userId="c802df42025d5e1f" providerId="LiveId" clId="{8EB1594E-E4F6-4C1E-8CED-E945AD8BF0A0}" dt="2019-09-29T16:15:41.887" v="3179" actId="207"/>
          <ac:spMkLst>
            <pc:docMk/>
            <pc:sldMk cId="4092960630" sldId="407"/>
            <ac:spMk id="8" creationId="{4B262F35-BF80-4064-A6BA-65A5A5BA94C7}"/>
          </ac:spMkLst>
        </pc:spChg>
        <pc:picChg chg="add mod ord modCrop">
          <ac:chgData name="Rob Sewell" userId="c802df42025d5e1f" providerId="LiveId" clId="{8EB1594E-E4F6-4C1E-8CED-E945AD8BF0A0}" dt="2019-09-29T16:14:14.847" v="3024" actId="1076"/>
          <ac:picMkLst>
            <pc:docMk/>
            <pc:sldMk cId="4092960630" sldId="407"/>
            <ac:picMk id="7" creationId="{6736D862-EB4A-49B9-A113-4AB4AAE36915}"/>
          </ac:picMkLst>
        </pc:picChg>
      </pc:sldChg>
      <pc:sldChg chg="addSp delSp modSp add ord">
        <pc:chgData name="Rob Sewell" userId="c802df42025d5e1f" providerId="LiveId" clId="{8EB1594E-E4F6-4C1E-8CED-E945AD8BF0A0}" dt="2019-09-29T16:30:02.890" v="3357"/>
        <pc:sldMkLst>
          <pc:docMk/>
          <pc:sldMk cId="363441691" sldId="408"/>
        </pc:sldMkLst>
        <pc:spChg chg="del">
          <ac:chgData name="Rob Sewell" userId="c802df42025d5e1f" providerId="LiveId" clId="{8EB1594E-E4F6-4C1E-8CED-E945AD8BF0A0}" dt="2019-09-29T16:25:33.351" v="3206" actId="478"/>
          <ac:spMkLst>
            <pc:docMk/>
            <pc:sldMk cId="363441691" sldId="408"/>
            <ac:spMk id="2" creationId="{DF285C65-E913-45EE-87F8-4E270F8CCAB4}"/>
          </ac:spMkLst>
        </pc:spChg>
        <pc:spChg chg="del">
          <ac:chgData name="Rob Sewell" userId="c802df42025d5e1f" providerId="LiveId" clId="{8EB1594E-E4F6-4C1E-8CED-E945AD8BF0A0}" dt="2019-09-29T16:25:35.938" v="3208" actId="478"/>
          <ac:spMkLst>
            <pc:docMk/>
            <pc:sldMk cId="363441691" sldId="408"/>
            <ac:spMk id="3" creationId="{C4FE6196-7244-4180-A7B8-FF07CCC9A010}"/>
          </ac:spMkLst>
        </pc:spChg>
        <pc:spChg chg="del">
          <ac:chgData name="Rob Sewell" userId="c802df42025d5e1f" providerId="LiveId" clId="{8EB1594E-E4F6-4C1E-8CED-E945AD8BF0A0}" dt="2019-09-29T16:25:34.977" v="3207" actId="478"/>
          <ac:spMkLst>
            <pc:docMk/>
            <pc:sldMk cId="363441691" sldId="408"/>
            <ac:spMk id="4" creationId="{D00818FE-5B1E-415D-BE70-C333C766A238}"/>
          </ac:spMkLst>
        </pc:spChg>
        <pc:spChg chg="add mod">
          <ac:chgData name="Rob Sewell" userId="c802df42025d5e1f" providerId="LiveId" clId="{8EB1594E-E4F6-4C1E-8CED-E945AD8BF0A0}" dt="2019-09-29T16:26:31.512" v="3219" actId="207"/>
          <ac:spMkLst>
            <pc:docMk/>
            <pc:sldMk cId="363441691" sldId="408"/>
            <ac:spMk id="5" creationId="{59C242F9-9DB4-4A63-A996-78ADB0931723}"/>
          </ac:spMkLst>
        </pc:spChg>
        <pc:spChg chg="add mod">
          <ac:chgData name="Rob Sewell" userId="c802df42025d5e1f" providerId="LiveId" clId="{8EB1594E-E4F6-4C1E-8CED-E945AD8BF0A0}" dt="2019-09-29T16:28:02.982" v="3353" actId="207"/>
          <ac:spMkLst>
            <pc:docMk/>
            <pc:sldMk cId="363441691" sldId="408"/>
            <ac:spMk id="8" creationId="{46533175-E2FA-47E8-B36A-DE8903540AC2}"/>
          </ac:spMkLst>
        </pc:spChg>
        <pc:picChg chg="add mod ord modCrop">
          <ac:chgData name="Rob Sewell" userId="c802df42025d5e1f" providerId="LiveId" clId="{8EB1594E-E4F6-4C1E-8CED-E945AD8BF0A0}" dt="2019-09-29T16:27:19.490" v="3334" actId="732"/>
          <ac:picMkLst>
            <pc:docMk/>
            <pc:sldMk cId="363441691" sldId="408"/>
            <ac:picMk id="7" creationId="{CD9D4FB4-19CF-4E7B-9E7F-E4FD9566CC9C}"/>
          </ac:picMkLst>
        </pc:picChg>
      </pc:sldChg>
      <pc:sldChg chg="addSp delSp modSp add">
        <pc:chgData name="Rob Sewell" userId="c802df42025d5e1f" providerId="LiveId" clId="{8EB1594E-E4F6-4C1E-8CED-E945AD8BF0A0}" dt="2019-09-29T16:41:33.575" v="3707" actId="14100"/>
        <pc:sldMkLst>
          <pc:docMk/>
          <pc:sldMk cId="4190992213" sldId="409"/>
        </pc:sldMkLst>
        <pc:spChg chg="del">
          <ac:chgData name="Rob Sewell" userId="c802df42025d5e1f" providerId="LiveId" clId="{8EB1594E-E4F6-4C1E-8CED-E945AD8BF0A0}" dt="2019-09-29T16:37:33.647" v="3403" actId="478"/>
          <ac:spMkLst>
            <pc:docMk/>
            <pc:sldMk cId="4190992213" sldId="409"/>
            <ac:spMk id="2" creationId="{21B3AFC6-10C5-4164-A2D2-A0A4C4C8B1DF}"/>
          </ac:spMkLst>
        </pc:spChg>
        <pc:spChg chg="del">
          <ac:chgData name="Rob Sewell" userId="c802df42025d5e1f" providerId="LiveId" clId="{8EB1594E-E4F6-4C1E-8CED-E945AD8BF0A0}" dt="2019-09-29T16:37:30.223" v="3401" actId="478"/>
          <ac:spMkLst>
            <pc:docMk/>
            <pc:sldMk cId="4190992213" sldId="409"/>
            <ac:spMk id="3" creationId="{B2C08D3D-4478-41D0-8CEC-562A27F9D229}"/>
          </ac:spMkLst>
        </pc:spChg>
        <pc:spChg chg="del">
          <ac:chgData name="Rob Sewell" userId="c802df42025d5e1f" providerId="LiveId" clId="{8EB1594E-E4F6-4C1E-8CED-E945AD8BF0A0}" dt="2019-09-29T16:37:31.931" v="3402" actId="478"/>
          <ac:spMkLst>
            <pc:docMk/>
            <pc:sldMk cId="4190992213" sldId="409"/>
            <ac:spMk id="4" creationId="{E305547C-5E36-44B5-B0E3-098402B0B687}"/>
          </ac:spMkLst>
        </pc:spChg>
        <pc:spChg chg="add mod">
          <ac:chgData name="Rob Sewell" userId="c802df42025d5e1f" providerId="LiveId" clId="{8EB1594E-E4F6-4C1E-8CED-E945AD8BF0A0}" dt="2019-09-29T16:40:46.013" v="3682" actId="404"/>
          <ac:spMkLst>
            <pc:docMk/>
            <pc:sldMk cId="4190992213" sldId="409"/>
            <ac:spMk id="5" creationId="{B9EEB69F-2238-4231-90A8-3DB5BE48CC2C}"/>
          </ac:spMkLst>
        </pc:spChg>
        <pc:spChg chg="add del mod">
          <ac:chgData name="Rob Sewell" userId="c802df42025d5e1f" providerId="LiveId" clId="{8EB1594E-E4F6-4C1E-8CED-E945AD8BF0A0}" dt="2019-09-29T16:40:12.040" v="3677"/>
          <ac:spMkLst>
            <pc:docMk/>
            <pc:sldMk cId="4190992213" sldId="409"/>
            <ac:spMk id="8" creationId="{24A9925B-096B-47E2-A3D0-7C539081F245}"/>
          </ac:spMkLst>
        </pc:spChg>
        <pc:spChg chg="add mod">
          <ac:chgData name="Rob Sewell" userId="c802df42025d5e1f" providerId="LiveId" clId="{8EB1594E-E4F6-4C1E-8CED-E945AD8BF0A0}" dt="2019-09-29T16:41:33.575" v="3707" actId="14100"/>
          <ac:spMkLst>
            <pc:docMk/>
            <pc:sldMk cId="4190992213" sldId="409"/>
            <ac:spMk id="9" creationId="{889921D4-9857-4DBF-ACFA-7697864362D1}"/>
          </ac:spMkLst>
        </pc:spChg>
        <pc:picChg chg="add mod ord modCrop">
          <ac:chgData name="Rob Sewell" userId="c802df42025d5e1f" providerId="LiveId" clId="{8EB1594E-E4F6-4C1E-8CED-E945AD8BF0A0}" dt="2019-09-29T16:39:52.498" v="3670" actId="1076"/>
          <ac:picMkLst>
            <pc:docMk/>
            <pc:sldMk cId="4190992213" sldId="409"/>
            <ac:picMk id="7" creationId="{A3E4BF53-B723-4D01-A6FE-3BB1F6E4B2A7}"/>
          </ac:picMkLst>
        </pc:picChg>
      </pc:sldChg>
      <pc:sldChg chg="addSp delSp modSp add">
        <pc:chgData name="Rob Sewell" userId="c802df42025d5e1f" providerId="LiveId" clId="{8EB1594E-E4F6-4C1E-8CED-E945AD8BF0A0}" dt="2019-09-29T16:48:58.562" v="3850" actId="1076"/>
        <pc:sldMkLst>
          <pc:docMk/>
          <pc:sldMk cId="3509977402" sldId="410"/>
        </pc:sldMkLst>
        <pc:spChg chg="add del mod">
          <ac:chgData name="Rob Sewell" userId="c802df42025d5e1f" providerId="LiveId" clId="{8EB1594E-E4F6-4C1E-8CED-E945AD8BF0A0}" dt="2019-09-29T16:42:15.538" v="3736" actId="1076"/>
          <ac:spMkLst>
            <pc:docMk/>
            <pc:sldMk cId="3509977402" sldId="410"/>
            <ac:spMk id="2" creationId="{A427519F-1BC0-4787-B330-D57B752B7F8A}"/>
          </ac:spMkLst>
        </pc:spChg>
        <pc:spChg chg="del">
          <ac:chgData name="Rob Sewell" userId="c802df42025d5e1f" providerId="LiveId" clId="{8EB1594E-E4F6-4C1E-8CED-E945AD8BF0A0}" dt="2019-09-29T16:41:44.985" v="3709" actId="478"/>
          <ac:spMkLst>
            <pc:docMk/>
            <pc:sldMk cId="3509977402" sldId="410"/>
            <ac:spMk id="3" creationId="{7A77397E-C4D3-465C-AFE4-0F29FD858639}"/>
          </ac:spMkLst>
        </pc:spChg>
        <pc:spChg chg="del">
          <ac:chgData name="Rob Sewell" userId="c802df42025d5e1f" providerId="LiveId" clId="{8EB1594E-E4F6-4C1E-8CED-E945AD8BF0A0}" dt="2019-09-29T16:41:47.079" v="3710" actId="478"/>
          <ac:spMkLst>
            <pc:docMk/>
            <pc:sldMk cId="3509977402" sldId="410"/>
            <ac:spMk id="4" creationId="{59654944-4BF3-44F4-92AA-4C68E702E729}"/>
          </ac:spMkLst>
        </pc:spChg>
        <pc:spChg chg="add del mod">
          <ac:chgData name="Rob Sewell" userId="c802df42025d5e1f" providerId="LiveId" clId="{8EB1594E-E4F6-4C1E-8CED-E945AD8BF0A0}" dt="2019-09-29T16:48:19.659" v="3834" actId="478"/>
          <ac:spMkLst>
            <pc:docMk/>
            <pc:sldMk cId="3509977402" sldId="410"/>
            <ac:spMk id="6" creationId="{983EAEC6-6B7B-4D0A-A7B8-87D27F8F16CC}"/>
          </ac:spMkLst>
        </pc:spChg>
        <pc:spChg chg="add mod">
          <ac:chgData name="Rob Sewell" userId="c802df42025d5e1f" providerId="LiveId" clId="{8EB1594E-E4F6-4C1E-8CED-E945AD8BF0A0}" dt="2019-09-29T16:48:58.562" v="3850" actId="1076"/>
          <ac:spMkLst>
            <pc:docMk/>
            <pc:sldMk cId="3509977402" sldId="410"/>
            <ac:spMk id="7" creationId="{A41939C8-7384-406D-AB50-FB67CF0BFB08}"/>
          </ac:spMkLst>
        </pc:spChg>
        <pc:picChg chg="add mod">
          <ac:chgData name="Rob Sewell" userId="c802df42025d5e1f" providerId="LiveId" clId="{8EB1594E-E4F6-4C1E-8CED-E945AD8BF0A0}" dt="2019-09-29T16:42:49.272" v="3744" actId="1076"/>
          <ac:picMkLst>
            <pc:docMk/>
            <pc:sldMk cId="3509977402" sldId="410"/>
            <ac:picMk id="5" creationId="{DBEAC153-ACC5-4356-92CA-D7A32A2C6145}"/>
          </ac:picMkLst>
        </pc:picChg>
      </pc:sldChg>
      <pc:sldChg chg="addSp delSp modSp add modNotesTx">
        <pc:chgData name="Rob Sewell" userId="c802df42025d5e1f" providerId="LiveId" clId="{8EB1594E-E4F6-4C1E-8CED-E945AD8BF0A0}" dt="2019-09-29T16:52:34.707" v="3940" actId="20577"/>
        <pc:sldMkLst>
          <pc:docMk/>
          <pc:sldMk cId="329220114" sldId="411"/>
        </pc:sldMkLst>
        <pc:spChg chg="del mod">
          <ac:chgData name="Rob Sewell" userId="c802df42025d5e1f" providerId="LiveId" clId="{8EB1594E-E4F6-4C1E-8CED-E945AD8BF0A0}" dt="2019-09-29T16:52:17.511" v="3870" actId="478"/>
          <ac:spMkLst>
            <pc:docMk/>
            <pc:sldMk cId="329220114" sldId="411"/>
            <ac:spMk id="2" creationId="{1633E294-24CD-446A-AF74-BF559C8E553D}"/>
          </ac:spMkLst>
        </pc:spChg>
        <pc:spChg chg="add del">
          <ac:chgData name="Rob Sewell" userId="c802df42025d5e1f" providerId="LiveId" clId="{8EB1594E-E4F6-4C1E-8CED-E945AD8BF0A0}" dt="2019-09-29T16:51:23.273" v="3851"/>
          <ac:spMkLst>
            <pc:docMk/>
            <pc:sldMk cId="329220114" sldId="411"/>
            <ac:spMk id="3" creationId="{9DCFF5B7-C398-468C-AB26-0F23FD09DF56}"/>
          </ac:spMkLst>
        </pc:spChg>
        <pc:spChg chg="del">
          <ac:chgData name="Rob Sewell" userId="c802df42025d5e1f" providerId="LiveId" clId="{8EB1594E-E4F6-4C1E-8CED-E945AD8BF0A0}" dt="2019-09-29T16:46:18.150" v="3830" actId="478"/>
          <ac:spMkLst>
            <pc:docMk/>
            <pc:sldMk cId="329220114" sldId="411"/>
            <ac:spMk id="4" creationId="{2D9E7EE9-69FE-476D-A9AD-D2AC5C9E67BE}"/>
          </ac:spMkLst>
        </pc:spChg>
        <pc:spChg chg="add mod">
          <ac:chgData name="Rob Sewell" userId="c802df42025d5e1f" providerId="LiveId" clId="{8EB1594E-E4F6-4C1E-8CED-E945AD8BF0A0}" dt="2019-09-29T16:52:08.475" v="3868" actId="1076"/>
          <ac:spMkLst>
            <pc:docMk/>
            <pc:sldMk cId="329220114" sldId="411"/>
            <ac:spMk id="5" creationId="{1770F669-EAD1-4A37-AD07-88DDDD13667F}"/>
          </ac:spMkLst>
        </pc:spChg>
      </pc:sldChg>
      <pc:sldChg chg="addSp delSp modSp add">
        <pc:chgData name="Rob Sewell" userId="c802df42025d5e1f" providerId="LiveId" clId="{8EB1594E-E4F6-4C1E-8CED-E945AD8BF0A0}" dt="2019-09-29T16:58:11.591" v="4013" actId="207"/>
        <pc:sldMkLst>
          <pc:docMk/>
          <pc:sldMk cId="1467023494" sldId="412"/>
        </pc:sldMkLst>
        <pc:spChg chg="del">
          <ac:chgData name="Rob Sewell" userId="c802df42025d5e1f" providerId="LiveId" clId="{8EB1594E-E4F6-4C1E-8CED-E945AD8BF0A0}" dt="2019-09-29T16:56:29.172" v="3944" actId="478"/>
          <ac:spMkLst>
            <pc:docMk/>
            <pc:sldMk cId="1467023494" sldId="412"/>
            <ac:spMk id="2" creationId="{69A9B6C2-F2E8-42FA-A1D2-8FA09F498E67}"/>
          </ac:spMkLst>
        </pc:spChg>
        <pc:spChg chg="del">
          <ac:chgData name="Rob Sewell" userId="c802df42025d5e1f" providerId="LiveId" clId="{8EB1594E-E4F6-4C1E-8CED-E945AD8BF0A0}" dt="2019-09-29T16:56:34.817" v="3946" actId="478"/>
          <ac:spMkLst>
            <pc:docMk/>
            <pc:sldMk cId="1467023494" sldId="412"/>
            <ac:spMk id="3" creationId="{B7FD9064-93D6-43BA-BF66-89791FE45C5F}"/>
          </ac:spMkLst>
        </pc:spChg>
        <pc:spChg chg="del">
          <ac:chgData name="Rob Sewell" userId="c802df42025d5e1f" providerId="LiveId" clId="{8EB1594E-E4F6-4C1E-8CED-E945AD8BF0A0}" dt="2019-09-29T16:56:31.193" v="3945" actId="478"/>
          <ac:spMkLst>
            <pc:docMk/>
            <pc:sldMk cId="1467023494" sldId="412"/>
            <ac:spMk id="4" creationId="{DBCAD4CB-CB0E-4472-9421-402575D67DFA}"/>
          </ac:spMkLst>
        </pc:spChg>
        <pc:spChg chg="add mod">
          <ac:chgData name="Rob Sewell" userId="c802df42025d5e1f" providerId="LiveId" clId="{8EB1594E-E4F6-4C1E-8CED-E945AD8BF0A0}" dt="2019-09-29T16:58:11.591" v="4013" actId="207"/>
          <ac:spMkLst>
            <pc:docMk/>
            <pc:sldMk cId="1467023494" sldId="412"/>
            <ac:spMk id="5" creationId="{8BCE9BB4-3975-48A5-9424-778247FE0997}"/>
          </ac:spMkLst>
        </pc:spChg>
        <pc:picChg chg="add mod ord modCrop">
          <ac:chgData name="Rob Sewell" userId="c802df42025d5e1f" providerId="LiveId" clId="{8EB1594E-E4F6-4C1E-8CED-E945AD8BF0A0}" dt="2019-09-29T16:58:06.324" v="4012" actId="167"/>
          <ac:picMkLst>
            <pc:docMk/>
            <pc:sldMk cId="1467023494" sldId="412"/>
            <ac:picMk id="7" creationId="{2B3E168A-635F-4FEC-90AD-D3BBC16FA13F}"/>
          </ac:picMkLst>
        </pc:picChg>
      </pc:sldChg>
      <pc:sldChg chg="addSp delSp modSp add">
        <pc:chgData name="Rob Sewell" userId="c802df42025d5e1f" providerId="LiveId" clId="{8EB1594E-E4F6-4C1E-8CED-E945AD8BF0A0}" dt="2019-09-29T17:48:39.601" v="4204" actId="1076"/>
        <pc:sldMkLst>
          <pc:docMk/>
          <pc:sldMk cId="3414325155" sldId="413"/>
        </pc:sldMkLst>
        <pc:spChg chg="del">
          <ac:chgData name="Rob Sewell" userId="c802df42025d5e1f" providerId="LiveId" clId="{8EB1594E-E4F6-4C1E-8CED-E945AD8BF0A0}" dt="2019-09-29T17:46:23.019" v="4109" actId="478"/>
          <ac:spMkLst>
            <pc:docMk/>
            <pc:sldMk cId="3414325155" sldId="413"/>
            <ac:spMk id="2" creationId="{FB8596F0-A1E7-4F81-99BF-7AD3A49E5CA1}"/>
          </ac:spMkLst>
        </pc:spChg>
        <pc:spChg chg="mod">
          <ac:chgData name="Rob Sewell" userId="c802df42025d5e1f" providerId="LiveId" clId="{8EB1594E-E4F6-4C1E-8CED-E945AD8BF0A0}" dt="2019-09-29T17:48:39.601" v="4204" actId="1076"/>
          <ac:spMkLst>
            <pc:docMk/>
            <pc:sldMk cId="3414325155" sldId="413"/>
            <ac:spMk id="3" creationId="{571D829D-1D5E-4305-BECE-9CB4FFCBA828}"/>
          </ac:spMkLst>
        </pc:spChg>
        <pc:spChg chg="del">
          <ac:chgData name="Rob Sewell" userId="c802df42025d5e1f" providerId="LiveId" clId="{8EB1594E-E4F6-4C1E-8CED-E945AD8BF0A0}" dt="2019-09-29T17:46:20.698" v="4108" actId="478"/>
          <ac:spMkLst>
            <pc:docMk/>
            <pc:sldMk cId="3414325155" sldId="413"/>
            <ac:spMk id="4" creationId="{22B17C42-980B-4BC6-845F-D4898F59B878}"/>
          </ac:spMkLst>
        </pc:spChg>
        <pc:spChg chg="add del mod">
          <ac:chgData name="Rob Sewell" userId="c802df42025d5e1f" providerId="LiveId" clId="{8EB1594E-E4F6-4C1E-8CED-E945AD8BF0A0}" dt="2019-09-29T17:47:32.901" v="4151"/>
          <ac:spMkLst>
            <pc:docMk/>
            <pc:sldMk cId="3414325155" sldId="413"/>
            <ac:spMk id="6" creationId="{23768156-A60D-45C8-B723-06C85E5D938D}"/>
          </ac:spMkLst>
        </pc:spChg>
        <pc:spChg chg="add mod">
          <ac:chgData name="Rob Sewell" userId="c802df42025d5e1f" providerId="LiveId" clId="{8EB1594E-E4F6-4C1E-8CED-E945AD8BF0A0}" dt="2019-09-29T17:48:02.589" v="4187" actId="1076"/>
          <ac:spMkLst>
            <pc:docMk/>
            <pc:sldMk cId="3414325155" sldId="413"/>
            <ac:spMk id="7" creationId="{3AF4208B-1E39-4670-BD67-BFF4C2A990E9}"/>
          </ac:spMkLst>
        </pc:spChg>
        <pc:spChg chg="add del mod">
          <ac:chgData name="Rob Sewell" userId="c802df42025d5e1f" providerId="LiveId" clId="{8EB1594E-E4F6-4C1E-8CED-E945AD8BF0A0}" dt="2019-09-29T17:47:38.402" v="4152" actId="478"/>
          <ac:spMkLst>
            <pc:docMk/>
            <pc:sldMk cId="3414325155" sldId="413"/>
            <ac:spMk id="8" creationId="{AD6DB816-D6CC-4379-95CB-9D5EE0CEC886}"/>
          </ac:spMkLst>
        </pc:spChg>
        <pc:picChg chg="add mod">
          <ac:chgData name="Rob Sewell" userId="c802df42025d5e1f" providerId="LiveId" clId="{8EB1594E-E4F6-4C1E-8CED-E945AD8BF0A0}" dt="2019-09-29T17:47:12.797" v="4150" actId="1076"/>
          <ac:picMkLst>
            <pc:docMk/>
            <pc:sldMk cId="3414325155" sldId="413"/>
            <ac:picMk id="5" creationId="{97AFD94F-A0BD-4F11-848F-DC23588361D5}"/>
          </ac:picMkLst>
        </pc:picChg>
      </pc:sldChg>
      <pc:sldChg chg="addSp delSp modSp add modTransition">
        <pc:chgData name="Rob Sewell" userId="c802df42025d5e1f" providerId="LiveId" clId="{8EB1594E-E4F6-4C1E-8CED-E945AD8BF0A0}" dt="2019-09-29T18:03:04.248" v="4422"/>
        <pc:sldMkLst>
          <pc:docMk/>
          <pc:sldMk cId="2545325260" sldId="414"/>
        </pc:sldMkLst>
        <pc:spChg chg="del">
          <ac:chgData name="Rob Sewell" userId="c802df42025d5e1f" providerId="LiveId" clId="{8EB1594E-E4F6-4C1E-8CED-E945AD8BF0A0}" dt="2019-09-29T17:48:56.563" v="4208" actId="478"/>
          <ac:spMkLst>
            <pc:docMk/>
            <pc:sldMk cId="2545325260" sldId="414"/>
            <ac:spMk id="3" creationId="{571D829D-1D5E-4305-BECE-9CB4FFCBA828}"/>
          </ac:spMkLst>
        </pc:spChg>
        <pc:spChg chg="add del mod">
          <ac:chgData name="Rob Sewell" userId="c802df42025d5e1f" providerId="LiveId" clId="{8EB1594E-E4F6-4C1E-8CED-E945AD8BF0A0}" dt="2019-09-29T17:48:58.931" v="4209" actId="478"/>
          <ac:spMkLst>
            <pc:docMk/>
            <pc:sldMk cId="2545325260" sldId="414"/>
            <ac:spMk id="4" creationId="{38335278-E52E-41CD-941F-4D966B63B709}"/>
          </ac:spMkLst>
        </pc:spChg>
        <pc:spChg chg="add mod">
          <ac:chgData name="Rob Sewell" userId="c802df42025d5e1f" providerId="LiveId" clId="{8EB1594E-E4F6-4C1E-8CED-E945AD8BF0A0}" dt="2019-09-29T17:50:43.410" v="4221" actId="1076"/>
          <ac:spMkLst>
            <pc:docMk/>
            <pc:sldMk cId="2545325260" sldId="414"/>
            <ac:spMk id="9" creationId="{5485E977-C81A-41D3-B8EE-4CD0D84A859F}"/>
          </ac:spMkLst>
        </pc:spChg>
        <pc:spChg chg="add del mod">
          <ac:chgData name="Rob Sewell" userId="c802df42025d5e1f" providerId="LiveId" clId="{8EB1594E-E4F6-4C1E-8CED-E945AD8BF0A0}" dt="2019-09-29T17:53:28.437" v="4274" actId="478"/>
          <ac:spMkLst>
            <pc:docMk/>
            <pc:sldMk cId="2545325260" sldId="414"/>
            <ac:spMk id="10" creationId="{B45F8C5A-4BA6-40B3-8D1D-CCF4163AB95B}"/>
          </ac:spMkLst>
        </pc:spChg>
        <pc:spChg chg="add del mod">
          <ac:chgData name="Rob Sewell" userId="c802df42025d5e1f" providerId="LiveId" clId="{8EB1594E-E4F6-4C1E-8CED-E945AD8BF0A0}" dt="2019-09-29T17:53:27.022" v="4273" actId="478"/>
          <ac:spMkLst>
            <pc:docMk/>
            <pc:sldMk cId="2545325260" sldId="414"/>
            <ac:spMk id="11" creationId="{921BB88E-8036-4304-BC71-0793AB0B431D}"/>
          </ac:spMkLst>
        </pc:spChg>
        <pc:spChg chg="add mod">
          <ac:chgData name="Rob Sewell" userId="c802df42025d5e1f" providerId="LiveId" clId="{8EB1594E-E4F6-4C1E-8CED-E945AD8BF0A0}" dt="2019-09-29T17:52:32.317" v="4265" actId="1076"/>
          <ac:spMkLst>
            <pc:docMk/>
            <pc:sldMk cId="2545325260" sldId="414"/>
            <ac:spMk id="12" creationId="{306D76F4-9315-46F2-894C-AE0E4AFF3247}"/>
          </ac:spMkLst>
        </pc:spChg>
        <pc:picChg chg="mod">
          <ac:chgData name="Rob Sewell" userId="c802df42025d5e1f" providerId="LiveId" clId="{8EB1594E-E4F6-4C1E-8CED-E945AD8BF0A0}" dt="2019-09-29T17:49:12.916" v="4212" actId="1076"/>
          <ac:picMkLst>
            <pc:docMk/>
            <pc:sldMk cId="2545325260" sldId="414"/>
            <ac:picMk id="5" creationId="{97AFD94F-A0BD-4F11-848F-DC23588361D5}"/>
          </ac:picMkLst>
        </pc:picChg>
        <pc:cxnChg chg="add del mod">
          <ac:chgData name="Rob Sewell" userId="c802df42025d5e1f" providerId="LiveId" clId="{8EB1594E-E4F6-4C1E-8CED-E945AD8BF0A0}" dt="2019-09-29T17:49:48.145" v="4214" actId="11529"/>
          <ac:cxnSpMkLst>
            <pc:docMk/>
            <pc:sldMk cId="2545325260" sldId="414"/>
            <ac:cxnSpMk id="8" creationId="{5A7FBF45-92CD-402D-840C-12D4928A76E7}"/>
          </ac:cxnSpMkLst>
        </pc:cxnChg>
      </pc:sldChg>
      <pc:sldChg chg="add del">
        <pc:chgData name="Rob Sewell" userId="c802df42025d5e1f" providerId="LiveId" clId="{8EB1594E-E4F6-4C1E-8CED-E945AD8BF0A0}" dt="2019-09-29T17:48:47.317" v="4206" actId="2696"/>
        <pc:sldMkLst>
          <pc:docMk/>
          <pc:sldMk cId="3522922454" sldId="414"/>
        </pc:sldMkLst>
      </pc:sldChg>
      <pc:sldChg chg="delSp add ord modTransition modAnim">
        <pc:chgData name="Rob Sewell" userId="c802df42025d5e1f" providerId="LiveId" clId="{8EB1594E-E4F6-4C1E-8CED-E945AD8BF0A0}" dt="2019-09-29T17:53:05.979" v="4272"/>
        <pc:sldMkLst>
          <pc:docMk/>
          <pc:sldMk cId="3054635616" sldId="415"/>
        </pc:sldMkLst>
        <pc:spChg chg="del">
          <ac:chgData name="Rob Sewell" userId="c802df42025d5e1f" providerId="LiveId" clId="{8EB1594E-E4F6-4C1E-8CED-E945AD8BF0A0}" dt="2019-09-29T17:52:43.888" v="4268" actId="478"/>
          <ac:spMkLst>
            <pc:docMk/>
            <pc:sldMk cId="3054635616" sldId="415"/>
            <ac:spMk id="9" creationId="{5485E977-C81A-41D3-B8EE-4CD0D84A859F}"/>
          </ac:spMkLst>
        </pc:spChg>
        <pc:spChg chg="del">
          <ac:chgData name="Rob Sewell" userId="c802df42025d5e1f" providerId="LiveId" clId="{8EB1594E-E4F6-4C1E-8CED-E945AD8BF0A0}" dt="2019-09-29T17:52:42.380" v="4267" actId="478"/>
          <ac:spMkLst>
            <pc:docMk/>
            <pc:sldMk cId="3054635616" sldId="415"/>
            <ac:spMk id="12" creationId="{306D76F4-9315-46F2-894C-AE0E4AFF3247}"/>
          </ac:spMkLst>
        </pc:spChg>
      </pc:sldChg>
      <pc:sldChg chg="addSp delSp modSp add">
        <pc:chgData name="Rob Sewell" userId="c802df42025d5e1f" providerId="LiveId" clId="{8EB1594E-E4F6-4C1E-8CED-E945AD8BF0A0}" dt="2019-09-29T17:55:56.127" v="4312" actId="1076"/>
        <pc:sldMkLst>
          <pc:docMk/>
          <pc:sldMk cId="559754223" sldId="416"/>
        </pc:sldMkLst>
        <pc:spChg chg="mod">
          <ac:chgData name="Rob Sewell" userId="c802df42025d5e1f" providerId="LiveId" clId="{8EB1594E-E4F6-4C1E-8CED-E945AD8BF0A0}" dt="2019-09-29T17:55:07.671" v="4303" actId="1076"/>
          <ac:spMkLst>
            <pc:docMk/>
            <pc:sldMk cId="559754223" sldId="416"/>
            <ac:spMk id="2" creationId="{9F9CBC08-366E-4050-BCFC-EA7685DE7B35}"/>
          </ac:spMkLst>
        </pc:spChg>
        <pc:spChg chg="del">
          <ac:chgData name="Rob Sewell" userId="c802df42025d5e1f" providerId="LiveId" clId="{8EB1594E-E4F6-4C1E-8CED-E945AD8BF0A0}" dt="2019-09-29T17:55:45.407" v="4310" actId="478"/>
          <ac:spMkLst>
            <pc:docMk/>
            <pc:sldMk cId="559754223" sldId="416"/>
            <ac:spMk id="3" creationId="{D71646C2-852F-4115-ABE1-8644520B9164}"/>
          </ac:spMkLst>
        </pc:spChg>
        <pc:spChg chg="del">
          <ac:chgData name="Rob Sewell" userId="c802df42025d5e1f" providerId="LiveId" clId="{8EB1594E-E4F6-4C1E-8CED-E945AD8BF0A0}" dt="2019-09-29T17:55:13.427" v="4304" actId="478"/>
          <ac:spMkLst>
            <pc:docMk/>
            <pc:sldMk cId="559754223" sldId="416"/>
            <ac:spMk id="4" creationId="{70C1AE23-96D0-4C08-84C3-504809994C36}"/>
          </ac:spMkLst>
        </pc:spChg>
        <pc:picChg chg="add mod">
          <ac:chgData name="Rob Sewell" userId="c802df42025d5e1f" providerId="LiveId" clId="{8EB1594E-E4F6-4C1E-8CED-E945AD8BF0A0}" dt="2019-09-29T17:55:56.127" v="4312" actId="1076"/>
          <ac:picMkLst>
            <pc:docMk/>
            <pc:sldMk cId="559754223" sldId="416"/>
            <ac:picMk id="5" creationId="{00557DF2-2E6C-460E-A1E9-56218D0F28D8}"/>
          </ac:picMkLst>
        </pc:picChg>
      </pc:sldChg>
      <pc:sldChg chg="addSp delSp modSp add del">
        <pc:chgData name="Rob Sewell" userId="c802df42025d5e1f" providerId="LiveId" clId="{8EB1594E-E4F6-4C1E-8CED-E945AD8BF0A0}" dt="2019-09-29T19:14:40.083" v="4738" actId="2696"/>
        <pc:sldMkLst>
          <pc:docMk/>
          <pc:sldMk cId="699612942" sldId="417"/>
        </pc:sldMkLst>
        <pc:spChg chg="del">
          <ac:chgData name="Rob Sewell" userId="c802df42025d5e1f" providerId="LiveId" clId="{8EB1594E-E4F6-4C1E-8CED-E945AD8BF0A0}" dt="2019-09-29T18:11:56.511" v="4424" actId="478"/>
          <ac:spMkLst>
            <pc:docMk/>
            <pc:sldMk cId="699612942" sldId="417"/>
            <ac:spMk id="3" creationId="{F90CBA01-6A05-4FD3-A6A9-C192F48F22BD}"/>
          </ac:spMkLst>
        </pc:spChg>
        <pc:spChg chg="mod">
          <ac:chgData name="Rob Sewell" userId="c802df42025d5e1f" providerId="LiveId" clId="{8EB1594E-E4F6-4C1E-8CED-E945AD8BF0A0}" dt="2019-09-29T18:11:52.072" v="4423" actId="1076"/>
          <ac:spMkLst>
            <pc:docMk/>
            <pc:sldMk cId="699612942" sldId="417"/>
            <ac:spMk id="6" creationId="{B686B2A4-B70B-454A-8E19-1DE522100E19}"/>
          </ac:spMkLst>
        </pc:spChg>
        <pc:spChg chg="mod">
          <ac:chgData name="Rob Sewell" userId="c802df42025d5e1f" providerId="LiveId" clId="{8EB1594E-E4F6-4C1E-8CED-E945AD8BF0A0}" dt="2019-09-29T18:47:10.523" v="4736" actId="1076"/>
          <ac:spMkLst>
            <pc:docMk/>
            <pc:sldMk cId="699612942" sldId="417"/>
            <ac:spMk id="7" creationId="{5B46348E-F9C5-462D-9B74-76B517672870}"/>
          </ac:spMkLst>
        </pc:spChg>
        <pc:spChg chg="add del mod">
          <ac:chgData name="Rob Sewell" userId="c802df42025d5e1f" providerId="LiveId" clId="{8EB1594E-E4F6-4C1E-8CED-E945AD8BF0A0}" dt="2019-09-29T18:12:01.554" v="4425" actId="478"/>
          <ac:spMkLst>
            <pc:docMk/>
            <pc:sldMk cId="699612942" sldId="417"/>
            <ac:spMk id="9" creationId="{516A7C6A-B1BD-44DC-93B7-67DD0E27E021}"/>
          </ac:spMkLst>
        </pc:spChg>
      </pc:sldChg>
      <pc:sldChg chg="addSp delSp modSp add delAnim modAnim">
        <pc:chgData name="Rob Sewell" userId="c802df42025d5e1f" providerId="LiveId" clId="{8EB1594E-E4F6-4C1E-8CED-E945AD8BF0A0}" dt="2019-09-29T18:38:57.448" v="4734" actId="21"/>
        <pc:sldMkLst>
          <pc:docMk/>
          <pc:sldMk cId="1215896424" sldId="418"/>
        </pc:sldMkLst>
        <pc:spChg chg="del">
          <ac:chgData name="Rob Sewell" userId="c802df42025d5e1f" providerId="LiveId" clId="{8EB1594E-E4F6-4C1E-8CED-E945AD8BF0A0}" dt="2019-09-29T18:19:30.026" v="4646" actId="478"/>
          <ac:spMkLst>
            <pc:docMk/>
            <pc:sldMk cId="1215896424" sldId="418"/>
            <ac:spMk id="2" creationId="{7BA51511-32D5-4334-A7E9-BB5398CDE642}"/>
          </ac:spMkLst>
        </pc:spChg>
        <pc:spChg chg="del mod">
          <ac:chgData name="Rob Sewell" userId="c802df42025d5e1f" providerId="LiveId" clId="{8EB1594E-E4F6-4C1E-8CED-E945AD8BF0A0}" dt="2019-09-29T18:17:15.050" v="4489" actId="478"/>
          <ac:spMkLst>
            <pc:docMk/>
            <pc:sldMk cId="1215896424" sldId="418"/>
            <ac:spMk id="3" creationId="{F90CBA01-6A05-4FD3-A6A9-C192F48F22BD}"/>
          </ac:spMkLst>
        </pc:spChg>
        <pc:spChg chg="add del">
          <ac:chgData name="Rob Sewell" userId="c802df42025d5e1f" providerId="LiveId" clId="{8EB1594E-E4F6-4C1E-8CED-E945AD8BF0A0}" dt="2019-09-29T18:00:40.172" v="4384" actId="21"/>
          <ac:spMkLst>
            <pc:docMk/>
            <pc:sldMk cId="1215896424" sldId="418"/>
            <ac:spMk id="5" creationId="{FF8A3345-EDA0-4548-A827-47D05101598D}"/>
          </ac:spMkLst>
        </pc:spChg>
        <pc:spChg chg="add del mod">
          <ac:chgData name="Rob Sewell" userId="c802df42025d5e1f" providerId="LiveId" clId="{8EB1594E-E4F6-4C1E-8CED-E945AD8BF0A0}" dt="2019-09-29T18:17:19.206" v="4490" actId="478"/>
          <ac:spMkLst>
            <pc:docMk/>
            <pc:sldMk cId="1215896424" sldId="418"/>
            <ac:spMk id="6" creationId="{9BEF0897-DCC7-4231-AF6A-E8F55C887880}"/>
          </ac:spMkLst>
        </pc:spChg>
        <pc:spChg chg="add mod">
          <ac:chgData name="Rob Sewell" userId="c802df42025d5e1f" providerId="LiveId" clId="{8EB1594E-E4F6-4C1E-8CED-E945AD8BF0A0}" dt="2019-09-29T18:17:28.907" v="4494" actId="404"/>
          <ac:spMkLst>
            <pc:docMk/>
            <pc:sldMk cId="1215896424" sldId="418"/>
            <ac:spMk id="7" creationId="{48B960FD-7BE9-4120-8374-CD6D40DE71BB}"/>
          </ac:spMkLst>
        </pc:spChg>
        <pc:spChg chg="add del mod">
          <ac:chgData name="Rob Sewell" userId="c802df42025d5e1f" providerId="LiveId" clId="{8EB1594E-E4F6-4C1E-8CED-E945AD8BF0A0}" dt="2019-09-29T18:19:44.718" v="4649" actId="478"/>
          <ac:spMkLst>
            <pc:docMk/>
            <pc:sldMk cId="1215896424" sldId="418"/>
            <ac:spMk id="12" creationId="{6AFA0D2A-4CC9-4900-9C17-7AA0487FE5DA}"/>
          </ac:spMkLst>
        </pc:spChg>
        <pc:spChg chg="add mod">
          <ac:chgData name="Rob Sewell" userId="c802df42025d5e1f" providerId="LiveId" clId="{8EB1594E-E4F6-4C1E-8CED-E945AD8BF0A0}" dt="2019-09-29T18:20:51.918" v="4699" actId="1076"/>
          <ac:spMkLst>
            <pc:docMk/>
            <pc:sldMk cId="1215896424" sldId="418"/>
            <ac:spMk id="13" creationId="{8397C49D-3D99-4182-BF64-184FC2D51193}"/>
          </ac:spMkLst>
        </pc:spChg>
        <pc:picChg chg="del">
          <ac:chgData name="Rob Sewell" userId="c802df42025d5e1f" providerId="LiveId" clId="{8EB1594E-E4F6-4C1E-8CED-E945AD8BF0A0}" dt="2019-09-29T18:17:59.130" v="4501" actId="478"/>
          <ac:picMkLst>
            <pc:docMk/>
            <pc:sldMk cId="1215896424" sldId="418"/>
            <ac:picMk id="9" creationId="{CB20B4DB-FF7C-42F9-92C1-679D4CE0B94E}"/>
          </ac:picMkLst>
        </pc:picChg>
        <pc:picChg chg="add del mod ord modCrop">
          <ac:chgData name="Rob Sewell" userId="c802df42025d5e1f" providerId="LiveId" clId="{8EB1594E-E4F6-4C1E-8CED-E945AD8BF0A0}" dt="2019-09-29T18:19:57.666" v="4686" actId="29295"/>
          <ac:picMkLst>
            <pc:docMk/>
            <pc:sldMk cId="1215896424" sldId="418"/>
            <ac:picMk id="10" creationId="{A7032CD3-CA78-4755-8913-9F1C05BADC68}"/>
          </ac:picMkLst>
        </pc:picChg>
        <pc:picChg chg="add del mod">
          <ac:chgData name="Rob Sewell" userId="c802df42025d5e1f" providerId="LiveId" clId="{8EB1594E-E4F6-4C1E-8CED-E945AD8BF0A0}" dt="2019-09-29T18:38:57.448" v="4734" actId="21"/>
          <ac:picMkLst>
            <pc:docMk/>
            <pc:sldMk cId="1215896424" sldId="418"/>
            <ac:picMk id="14" creationId="{79DE0339-80E5-4983-8236-FA3E8E90E890}"/>
          </ac:picMkLst>
        </pc:picChg>
      </pc:sldChg>
      <pc:sldChg chg="addSp delSp modSp add modTransition delAnim modAnim">
        <pc:chgData name="Rob Sewell" userId="c802df42025d5e1f" providerId="LiveId" clId="{8EB1594E-E4F6-4C1E-8CED-E945AD8BF0A0}" dt="2019-09-29T18:02:50.778" v="4421"/>
        <pc:sldMkLst>
          <pc:docMk/>
          <pc:sldMk cId="4061789095" sldId="419"/>
        </pc:sldMkLst>
        <pc:spChg chg="del">
          <ac:chgData name="Rob Sewell" userId="c802df42025d5e1f" providerId="LiveId" clId="{8EB1594E-E4F6-4C1E-8CED-E945AD8BF0A0}" dt="2019-09-29T18:00:53.657" v="4386" actId="478"/>
          <ac:spMkLst>
            <pc:docMk/>
            <pc:sldMk cId="4061789095" sldId="419"/>
            <ac:spMk id="3" creationId="{F90CBA01-6A05-4FD3-A6A9-C192F48F22BD}"/>
          </ac:spMkLst>
        </pc:spChg>
        <pc:spChg chg="add del mod">
          <ac:chgData name="Rob Sewell" userId="c802df42025d5e1f" providerId="LiveId" clId="{8EB1594E-E4F6-4C1E-8CED-E945AD8BF0A0}" dt="2019-09-29T18:00:57.170" v="4387" actId="478"/>
          <ac:spMkLst>
            <pc:docMk/>
            <pc:sldMk cId="4061789095" sldId="419"/>
            <ac:spMk id="5" creationId="{F5F73215-5267-4B0E-AAD5-3E11BFE81E64}"/>
          </ac:spMkLst>
        </pc:spChg>
        <pc:spChg chg="add mod">
          <ac:chgData name="Rob Sewell" userId="c802df42025d5e1f" providerId="LiveId" clId="{8EB1594E-E4F6-4C1E-8CED-E945AD8BF0A0}" dt="2019-09-29T18:02:36.768" v="4418" actId="1076"/>
          <ac:spMkLst>
            <pc:docMk/>
            <pc:sldMk cId="4061789095" sldId="419"/>
            <ac:spMk id="8" creationId="{E1DF69A5-5F5E-4F11-BEED-6A17E95710F6}"/>
          </ac:spMkLst>
        </pc:spChg>
        <pc:spChg chg="del">
          <ac:chgData name="Rob Sewell" userId="c802df42025d5e1f" providerId="LiveId" clId="{8EB1594E-E4F6-4C1E-8CED-E945AD8BF0A0}" dt="2019-09-29T18:00:51.496" v="4385" actId="478"/>
          <ac:spMkLst>
            <pc:docMk/>
            <pc:sldMk cId="4061789095" sldId="419"/>
            <ac:spMk id="10" creationId="{516CA06A-9FEB-49E8-9B2E-7F0897FCFC08}"/>
          </ac:spMkLst>
        </pc:spChg>
        <pc:spChg chg="add mod">
          <ac:chgData name="Rob Sewell" userId="c802df42025d5e1f" providerId="LiveId" clId="{8EB1594E-E4F6-4C1E-8CED-E945AD8BF0A0}" dt="2019-09-29T18:02:29.909" v="4417" actId="1076"/>
          <ac:spMkLst>
            <pc:docMk/>
            <pc:sldMk cId="4061789095" sldId="419"/>
            <ac:spMk id="11" creationId="{45E84166-6718-41C5-9715-359E75BD8C03}"/>
          </ac:spMkLst>
        </pc:spChg>
        <pc:picChg chg="mod">
          <ac:chgData name="Rob Sewell" userId="c802df42025d5e1f" providerId="LiveId" clId="{8EB1594E-E4F6-4C1E-8CED-E945AD8BF0A0}" dt="2019-09-29T18:02:22.067" v="4416" actId="1076"/>
          <ac:picMkLst>
            <pc:docMk/>
            <pc:sldMk cId="4061789095" sldId="419"/>
            <ac:picMk id="9" creationId="{CB20B4DB-FF7C-42F9-92C1-679D4CE0B94E}"/>
          </ac:picMkLst>
        </pc:picChg>
      </pc:sldChg>
      <pc:sldChg chg="add del">
        <pc:chgData name="Rob Sewell" userId="c802df42025d5e1f" providerId="LiveId" clId="{8EB1594E-E4F6-4C1E-8CED-E945AD8BF0A0}" dt="2019-09-29T19:14:35.795" v="4737" actId="2696"/>
        <pc:sldMkLst>
          <pc:docMk/>
          <pc:sldMk cId="2521233544" sldId="420"/>
        </pc:sldMkLst>
      </pc:sldChg>
      <pc:sldChg chg="addSp delSp modSp add modTransition modAnim">
        <pc:chgData name="Rob Sewell" userId="c802df42025d5e1f" providerId="LiveId" clId="{8EB1594E-E4F6-4C1E-8CED-E945AD8BF0A0}" dt="2019-09-29T18:39:11.212" v="4735"/>
        <pc:sldMkLst>
          <pc:docMk/>
          <pc:sldMk cId="3654072497" sldId="421"/>
        </pc:sldMkLst>
        <pc:spChg chg="add del mod">
          <ac:chgData name="Rob Sewell" userId="c802df42025d5e1f" providerId="LiveId" clId="{8EB1594E-E4F6-4C1E-8CED-E945AD8BF0A0}" dt="2019-09-29T18:21:44.824" v="4706" actId="478"/>
          <ac:spMkLst>
            <pc:docMk/>
            <pc:sldMk cId="3654072497" sldId="421"/>
            <ac:spMk id="3" creationId="{604B6047-C2C3-4DD5-85EF-4337B2DD9726}"/>
          </ac:spMkLst>
        </pc:spChg>
        <pc:spChg chg="del">
          <ac:chgData name="Rob Sewell" userId="c802df42025d5e1f" providerId="LiveId" clId="{8EB1594E-E4F6-4C1E-8CED-E945AD8BF0A0}" dt="2019-09-29T18:21:28.326" v="4704" actId="478"/>
          <ac:spMkLst>
            <pc:docMk/>
            <pc:sldMk cId="3654072497" sldId="421"/>
            <ac:spMk id="13" creationId="{8397C49D-3D99-4182-BF64-184FC2D51193}"/>
          </ac:spMkLst>
        </pc:spChg>
        <pc:picChg chg="add mod">
          <ac:chgData name="Rob Sewell" userId="c802df42025d5e1f" providerId="LiveId" clId="{8EB1594E-E4F6-4C1E-8CED-E945AD8BF0A0}" dt="2019-09-29T18:35:35.683" v="4729" actId="1076"/>
          <ac:picMkLst>
            <pc:docMk/>
            <pc:sldMk cId="3654072497" sldId="421"/>
            <ac:picMk id="4" creationId="{96DFCC74-CD0C-4A20-A49C-CDB4D64D888F}"/>
          </ac:picMkLst>
        </pc:picChg>
        <pc:picChg chg="mod">
          <ac:chgData name="Rob Sewell" userId="c802df42025d5e1f" providerId="LiveId" clId="{8EB1594E-E4F6-4C1E-8CED-E945AD8BF0A0}" dt="2019-09-29T18:21:52.917" v="4725" actId="29295"/>
          <ac:picMkLst>
            <pc:docMk/>
            <pc:sldMk cId="3654072497" sldId="421"/>
            <ac:picMk id="10" creationId="{A7032CD3-CA78-4755-8913-9F1C05BADC68}"/>
          </ac:picMkLst>
        </pc:picChg>
      </pc:sldChg>
      <pc:sldChg chg="add del">
        <pc:chgData name="Rob Sewell" userId="c802df42025d5e1f" providerId="LiveId" clId="{8EB1594E-E4F6-4C1E-8CED-E945AD8BF0A0}" dt="2019-09-29T19:23:43.494" v="4955" actId="2696"/>
        <pc:sldMkLst>
          <pc:docMk/>
          <pc:sldMk cId="816467489" sldId="422"/>
        </pc:sldMkLst>
      </pc:sldChg>
      <pc:sldChg chg="addSp delSp modSp add">
        <pc:chgData name="Rob Sewell" userId="c802df42025d5e1f" providerId="LiveId" clId="{8EB1594E-E4F6-4C1E-8CED-E945AD8BF0A0}" dt="2019-09-29T19:22:02.816" v="4869"/>
        <pc:sldMkLst>
          <pc:docMk/>
          <pc:sldMk cId="60986762" sldId="423"/>
        </pc:sldMkLst>
        <pc:spChg chg="del">
          <ac:chgData name="Rob Sewell" userId="c802df42025d5e1f" providerId="LiveId" clId="{8EB1594E-E4F6-4C1E-8CED-E945AD8BF0A0}" dt="2019-09-29T19:16:58.427" v="4742" actId="478"/>
          <ac:spMkLst>
            <pc:docMk/>
            <pc:sldMk cId="60986762" sldId="423"/>
            <ac:spMk id="2" creationId="{C1D95672-6CF4-4C4B-969A-2EC69CED8A35}"/>
          </ac:spMkLst>
        </pc:spChg>
        <pc:spChg chg="del">
          <ac:chgData name="Rob Sewell" userId="c802df42025d5e1f" providerId="LiveId" clId="{8EB1594E-E4F6-4C1E-8CED-E945AD8BF0A0}" dt="2019-09-29T19:17:02.985" v="4744" actId="478"/>
          <ac:spMkLst>
            <pc:docMk/>
            <pc:sldMk cId="60986762" sldId="423"/>
            <ac:spMk id="3" creationId="{5E1D3915-BE2B-444E-AB72-3515941DCD37}"/>
          </ac:spMkLst>
        </pc:spChg>
        <pc:spChg chg="del">
          <ac:chgData name="Rob Sewell" userId="c802df42025d5e1f" providerId="LiveId" clId="{8EB1594E-E4F6-4C1E-8CED-E945AD8BF0A0}" dt="2019-09-29T19:17:00.360" v="4743" actId="478"/>
          <ac:spMkLst>
            <pc:docMk/>
            <pc:sldMk cId="60986762" sldId="423"/>
            <ac:spMk id="4" creationId="{9016466C-DC14-4333-8D41-1859209F4E34}"/>
          </ac:spMkLst>
        </pc:spChg>
        <pc:spChg chg="add mod">
          <ac:chgData name="Rob Sewell" userId="c802df42025d5e1f" providerId="LiveId" clId="{8EB1594E-E4F6-4C1E-8CED-E945AD8BF0A0}" dt="2019-09-29T19:17:13.773" v="4748" actId="1076"/>
          <ac:spMkLst>
            <pc:docMk/>
            <pc:sldMk cId="60986762" sldId="423"/>
            <ac:spMk id="5" creationId="{863C580B-323D-4D9E-8C81-7279A74FFEF0}"/>
          </ac:spMkLst>
        </pc:spChg>
        <pc:spChg chg="add mod">
          <ac:chgData name="Rob Sewell" userId="c802df42025d5e1f" providerId="LiveId" clId="{8EB1594E-E4F6-4C1E-8CED-E945AD8BF0A0}" dt="2019-09-29T19:19:11.650" v="4840" actId="1076"/>
          <ac:spMkLst>
            <pc:docMk/>
            <pc:sldMk cId="60986762" sldId="423"/>
            <ac:spMk id="8" creationId="{4958E608-11CF-48A2-91F5-11FFA31FE9E3}"/>
          </ac:spMkLst>
        </pc:spChg>
        <pc:spChg chg="add mod">
          <ac:chgData name="Rob Sewell" userId="c802df42025d5e1f" providerId="LiveId" clId="{8EB1594E-E4F6-4C1E-8CED-E945AD8BF0A0}" dt="2019-09-29T19:21:32.364" v="4865" actId="20577"/>
          <ac:spMkLst>
            <pc:docMk/>
            <pc:sldMk cId="60986762" sldId="423"/>
            <ac:spMk id="9" creationId="{4EE1A429-5D79-4CE5-AA41-71074F7F9398}"/>
          </ac:spMkLst>
        </pc:spChg>
        <pc:spChg chg="add del mod">
          <ac:chgData name="Rob Sewell" userId="c802df42025d5e1f" providerId="LiveId" clId="{8EB1594E-E4F6-4C1E-8CED-E945AD8BF0A0}" dt="2019-09-29T19:22:02.816" v="4869"/>
          <ac:spMkLst>
            <pc:docMk/>
            <pc:sldMk cId="60986762" sldId="423"/>
            <ac:spMk id="10" creationId="{333D31F6-EC2C-4228-89C8-DBB0A4D5BA32}"/>
          </ac:spMkLst>
        </pc:spChg>
        <pc:picChg chg="add mod ord modCrop">
          <ac:chgData name="Rob Sewell" userId="c802df42025d5e1f" providerId="LiveId" clId="{8EB1594E-E4F6-4C1E-8CED-E945AD8BF0A0}" dt="2019-09-29T19:18:25.845" v="4836" actId="732"/>
          <ac:picMkLst>
            <pc:docMk/>
            <pc:sldMk cId="60986762" sldId="423"/>
            <ac:picMk id="7" creationId="{65EA0D64-BD08-41D6-A56A-B5EB79499B2B}"/>
          </ac:picMkLst>
        </pc:picChg>
      </pc:sldChg>
      <pc:sldChg chg="addSp delSp modSp add">
        <pc:chgData name="Rob Sewell" userId="c802df42025d5e1f" providerId="LiveId" clId="{8EB1594E-E4F6-4C1E-8CED-E945AD8BF0A0}" dt="2019-09-29T19:23:28.600" v="4953" actId="478"/>
        <pc:sldMkLst>
          <pc:docMk/>
          <pc:sldMk cId="317301763" sldId="424"/>
        </pc:sldMkLst>
        <pc:spChg chg="add del mod">
          <ac:chgData name="Rob Sewell" userId="c802df42025d5e1f" providerId="LiveId" clId="{8EB1594E-E4F6-4C1E-8CED-E945AD8BF0A0}" dt="2019-09-29T19:23:28.600" v="4953" actId="478"/>
          <ac:spMkLst>
            <pc:docMk/>
            <pc:sldMk cId="317301763" sldId="424"/>
            <ac:spMk id="3" creationId="{8BA45258-F39C-4DE0-96E0-268022AA4050}"/>
          </ac:spMkLst>
        </pc:spChg>
        <pc:spChg chg="add mod">
          <ac:chgData name="Rob Sewell" userId="c802df42025d5e1f" providerId="LiveId" clId="{8EB1594E-E4F6-4C1E-8CED-E945AD8BF0A0}" dt="2019-09-29T19:23:05.664" v="4950" actId="1076"/>
          <ac:spMkLst>
            <pc:docMk/>
            <pc:sldMk cId="317301763" sldId="424"/>
            <ac:spMk id="6" creationId="{38339D07-06B2-45D1-A900-CA4EC0BEC401}"/>
          </ac:spMkLst>
        </pc:spChg>
        <pc:spChg chg="del mod">
          <ac:chgData name="Rob Sewell" userId="c802df42025d5e1f" providerId="LiveId" clId="{8EB1594E-E4F6-4C1E-8CED-E945AD8BF0A0}" dt="2019-09-29T19:23:19.353" v="4952" actId="478"/>
          <ac:spMkLst>
            <pc:docMk/>
            <pc:sldMk cId="317301763" sldId="424"/>
            <ac:spMk id="8" creationId="{4958E608-11CF-48A2-91F5-11FFA31FE9E3}"/>
          </ac:spMkLst>
        </pc:spChg>
        <pc:picChg chg="mod">
          <ac:chgData name="Rob Sewell" userId="c802df42025d5e1f" providerId="LiveId" clId="{8EB1594E-E4F6-4C1E-8CED-E945AD8BF0A0}" dt="2019-09-29T19:22:17.020" v="4904" actId="29295"/>
          <ac:picMkLst>
            <pc:docMk/>
            <pc:sldMk cId="317301763" sldId="424"/>
            <ac:picMk id="7" creationId="{65EA0D64-BD08-41D6-A56A-B5EB79499B2B}"/>
          </ac:picMkLst>
        </pc:picChg>
      </pc:sldChg>
      <pc:sldChg chg="delSp modSp add modTransition">
        <pc:chgData name="Rob Sewell" userId="c802df42025d5e1f" providerId="LiveId" clId="{8EB1594E-E4F6-4C1E-8CED-E945AD8BF0A0}" dt="2019-09-29T19:34:07.003" v="5088"/>
        <pc:sldMkLst>
          <pc:docMk/>
          <pc:sldMk cId="461421992" sldId="425"/>
        </pc:sldMkLst>
        <pc:spChg chg="del">
          <ac:chgData name="Rob Sewell" userId="c802df42025d5e1f" providerId="LiveId" clId="{8EB1594E-E4F6-4C1E-8CED-E945AD8BF0A0}" dt="2019-09-29T19:33:52.396" v="5083" actId="478"/>
          <ac:spMkLst>
            <pc:docMk/>
            <pc:sldMk cId="461421992" sldId="425"/>
            <ac:spMk id="8" creationId="{C511D1F6-0777-4DBD-BA62-C76ADF1ADFA9}"/>
          </ac:spMkLst>
        </pc:spChg>
        <pc:picChg chg="mod">
          <ac:chgData name="Rob Sewell" userId="c802df42025d5e1f" providerId="LiveId" clId="{8EB1594E-E4F6-4C1E-8CED-E945AD8BF0A0}" dt="2019-09-29T19:34:03.455" v="5087" actId="1076"/>
          <ac:picMkLst>
            <pc:docMk/>
            <pc:sldMk cId="461421992" sldId="425"/>
            <ac:picMk id="3" creationId="{25A2054B-97BE-4171-9DF7-33F52426C9BF}"/>
          </ac:picMkLst>
        </pc:picChg>
      </pc:sldChg>
      <pc:sldChg chg="addSp delSp modSp add">
        <pc:chgData name="Rob Sewell" userId="c802df42025d5e1f" providerId="LiveId" clId="{8EB1594E-E4F6-4C1E-8CED-E945AD8BF0A0}" dt="2019-09-29T19:42:10.884" v="5179" actId="1076"/>
        <pc:sldMkLst>
          <pc:docMk/>
          <pc:sldMk cId="2839404784" sldId="426"/>
        </pc:sldMkLst>
        <pc:spChg chg="mod">
          <ac:chgData name="Rob Sewell" userId="c802df42025d5e1f" providerId="LiveId" clId="{8EB1594E-E4F6-4C1E-8CED-E945AD8BF0A0}" dt="2019-09-29T19:36:21.206" v="5146" actId="1076"/>
          <ac:spMkLst>
            <pc:docMk/>
            <pc:sldMk cId="2839404784" sldId="426"/>
            <ac:spMk id="3" creationId="{3080C999-F228-49EE-99EF-4684F27DDD25}"/>
          </ac:spMkLst>
        </pc:spChg>
        <pc:spChg chg="add mod">
          <ac:chgData name="Rob Sewell" userId="c802df42025d5e1f" providerId="LiveId" clId="{8EB1594E-E4F6-4C1E-8CED-E945AD8BF0A0}" dt="2019-09-29T19:42:10.884" v="5179" actId="1076"/>
          <ac:spMkLst>
            <pc:docMk/>
            <pc:sldMk cId="2839404784" sldId="426"/>
            <ac:spMk id="7" creationId="{337D9379-BB2C-44C1-8937-FF59473D06B0}"/>
          </ac:spMkLst>
        </pc:spChg>
        <pc:picChg chg="add mod">
          <ac:chgData name="Rob Sewell" userId="c802df42025d5e1f" providerId="LiveId" clId="{8EB1594E-E4F6-4C1E-8CED-E945AD8BF0A0}" dt="2019-09-29T19:41:28.404" v="5157" actId="1076"/>
          <ac:picMkLst>
            <pc:docMk/>
            <pc:sldMk cId="2839404784" sldId="426"/>
            <ac:picMk id="4" creationId="{297CA020-29F5-4048-812C-6C594AF2E905}"/>
          </ac:picMkLst>
        </pc:picChg>
        <pc:picChg chg="add del mod">
          <ac:chgData name="Rob Sewell" userId="c802df42025d5e1f" providerId="LiveId" clId="{8EB1594E-E4F6-4C1E-8CED-E945AD8BF0A0}" dt="2019-09-29T19:41:03.188" v="5153" actId="478"/>
          <ac:picMkLst>
            <pc:docMk/>
            <pc:sldMk cId="2839404784" sldId="426"/>
            <ac:picMk id="5" creationId="{05041610-51E0-4EBA-BEEF-4E7CC653996A}"/>
          </ac:picMkLst>
        </pc:picChg>
        <pc:picChg chg="add del">
          <ac:chgData name="Rob Sewell" userId="c802df42025d5e1f" providerId="LiveId" clId="{8EB1594E-E4F6-4C1E-8CED-E945AD8BF0A0}" dt="2019-09-29T19:41:04.877" v="5154" actId="478"/>
          <ac:picMkLst>
            <pc:docMk/>
            <pc:sldMk cId="2839404784" sldId="426"/>
            <ac:picMk id="6" creationId="{E6FF42E2-2444-4E20-9568-A4FE26C686D4}"/>
          </ac:picMkLst>
        </pc:picChg>
      </pc:sldChg>
      <pc:sldChg chg="add del">
        <pc:chgData name="Rob Sewell" userId="c802df42025d5e1f" providerId="LiveId" clId="{8EB1594E-E4F6-4C1E-8CED-E945AD8BF0A0}" dt="2019-09-29T19:49:11.014" v="5261" actId="2696"/>
        <pc:sldMkLst>
          <pc:docMk/>
          <pc:sldMk cId="1889396495" sldId="427"/>
        </pc:sldMkLst>
      </pc:sldChg>
      <pc:sldChg chg="addSp delSp modSp add">
        <pc:chgData name="Rob Sewell" userId="c802df42025d5e1f" providerId="LiveId" clId="{8EB1594E-E4F6-4C1E-8CED-E945AD8BF0A0}" dt="2019-09-29T19:43:17.033" v="5205" actId="20577"/>
        <pc:sldMkLst>
          <pc:docMk/>
          <pc:sldMk cId="383902230" sldId="428"/>
        </pc:sldMkLst>
        <pc:spChg chg="del mod">
          <ac:chgData name="Rob Sewell" userId="c802df42025d5e1f" providerId="LiveId" clId="{8EB1594E-E4F6-4C1E-8CED-E945AD8BF0A0}" dt="2019-09-29T19:42:46.844" v="5186" actId="478"/>
          <ac:spMkLst>
            <pc:docMk/>
            <pc:sldMk cId="383902230" sldId="428"/>
            <ac:spMk id="7" creationId="{337D9379-BB2C-44C1-8937-FF59473D06B0}"/>
          </ac:spMkLst>
        </pc:spChg>
        <pc:spChg chg="add mod">
          <ac:chgData name="Rob Sewell" userId="c802df42025d5e1f" providerId="LiveId" clId="{8EB1594E-E4F6-4C1E-8CED-E945AD8BF0A0}" dt="2019-09-29T19:43:17.033" v="5205" actId="20577"/>
          <ac:spMkLst>
            <pc:docMk/>
            <pc:sldMk cId="383902230" sldId="428"/>
            <ac:spMk id="8" creationId="{AA4BD626-19BE-485F-91F2-347595472630}"/>
          </ac:spMkLst>
        </pc:spChg>
        <pc:picChg chg="del">
          <ac:chgData name="Rob Sewell" userId="c802df42025d5e1f" providerId="LiveId" clId="{8EB1594E-E4F6-4C1E-8CED-E945AD8BF0A0}" dt="2019-09-29T19:42:23.010" v="5181" actId="478"/>
          <ac:picMkLst>
            <pc:docMk/>
            <pc:sldMk cId="383902230" sldId="428"/>
            <ac:picMk id="4" creationId="{297CA020-29F5-4048-812C-6C594AF2E905}"/>
          </ac:picMkLst>
        </pc:picChg>
        <pc:picChg chg="add mod">
          <ac:chgData name="Rob Sewell" userId="c802df42025d5e1f" providerId="LiveId" clId="{8EB1594E-E4F6-4C1E-8CED-E945AD8BF0A0}" dt="2019-09-29T19:43:00.766" v="5189" actId="1076"/>
          <ac:picMkLst>
            <pc:docMk/>
            <pc:sldMk cId="383902230" sldId="428"/>
            <ac:picMk id="6" creationId="{4540A096-D450-48AE-B2DC-E17F9D38CF2E}"/>
          </ac:picMkLst>
        </pc:picChg>
      </pc:sldChg>
      <pc:sldChg chg="addSp delSp modSp add ord">
        <pc:chgData name="Rob Sewell" userId="c802df42025d5e1f" providerId="LiveId" clId="{8EB1594E-E4F6-4C1E-8CED-E945AD8BF0A0}" dt="2019-09-29T19:54:57.859" v="5278"/>
        <pc:sldMkLst>
          <pc:docMk/>
          <pc:sldMk cId="1561214729" sldId="429"/>
        </pc:sldMkLst>
        <pc:spChg chg="mod">
          <ac:chgData name="Rob Sewell" userId="c802df42025d5e1f" providerId="LiveId" clId="{8EB1594E-E4F6-4C1E-8CED-E945AD8BF0A0}" dt="2019-09-29T19:44:05.872" v="5235" actId="1076"/>
          <ac:spMkLst>
            <pc:docMk/>
            <pc:sldMk cId="1561214729" sldId="429"/>
            <ac:spMk id="8" creationId="{AA4BD626-19BE-485F-91F2-347595472630}"/>
          </ac:spMkLst>
        </pc:spChg>
        <pc:picChg chg="del">
          <ac:chgData name="Rob Sewell" userId="c802df42025d5e1f" providerId="LiveId" clId="{8EB1594E-E4F6-4C1E-8CED-E945AD8BF0A0}" dt="2019-09-29T19:43:29.227" v="5207" actId="478"/>
          <ac:picMkLst>
            <pc:docMk/>
            <pc:sldMk cId="1561214729" sldId="429"/>
            <ac:picMk id="6" creationId="{4540A096-D450-48AE-B2DC-E17F9D38CF2E}"/>
          </ac:picMkLst>
        </pc:picChg>
        <pc:picChg chg="add mod">
          <ac:chgData name="Rob Sewell" userId="c802df42025d5e1f" providerId="LiveId" clId="{8EB1594E-E4F6-4C1E-8CED-E945AD8BF0A0}" dt="2019-09-29T19:44:08.971" v="5236" actId="1076"/>
          <ac:picMkLst>
            <pc:docMk/>
            <pc:sldMk cId="1561214729" sldId="429"/>
            <ac:picMk id="7" creationId="{86C69C05-A9FA-4E53-AFB5-5C7FE7DBB32C}"/>
          </ac:picMkLst>
        </pc:picChg>
      </pc:sldChg>
      <pc:sldChg chg="addSp delSp modSp add ord">
        <pc:chgData name="Rob Sewell" userId="c802df42025d5e1f" providerId="LiveId" clId="{8EB1594E-E4F6-4C1E-8CED-E945AD8BF0A0}" dt="2019-09-29T19:55:03.574" v="5279"/>
        <pc:sldMkLst>
          <pc:docMk/>
          <pc:sldMk cId="3231272600" sldId="430"/>
        </pc:sldMkLst>
        <pc:spChg chg="mod">
          <ac:chgData name="Rob Sewell" userId="c802df42025d5e1f" providerId="LiveId" clId="{8EB1594E-E4F6-4C1E-8CED-E945AD8BF0A0}" dt="2019-09-29T19:44:52.834" v="5243" actId="20577"/>
          <ac:spMkLst>
            <pc:docMk/>
            <pc:sldMk cId="3231272600" sldId="430"/>
            <ac:spMk id="3" creationId="{3080C999-F228-49EE-99EF-4684F27DDD25}"/>
          </ac:spMkLst>
        </pc:spChg>
        <pc:spChg chg="add del mod">
          <ac:chgData name="Rob Sewell" userId="c802df42025d5e1f" providerId="LiveId" clId="{8EB1594E-E4F6-4C1E-8CED-E945AD8BF0A0}" dt="2019-09-29T19:48:40.804" v="5253"/>
          <ac:spMkLst>
            <pc:docMk/>
            <pc:sldMk cId="3231272600" sldId="430"/>
            <ac:spMk id="5" creationId="{D65AA506-1157-4E32-8292-F4B6B6952196}"/>
          </ac:spMkLst>
        </pc:spChg>
        <pc:spChg chg="add mod">
          <ac:chgData name="Rob Sewell" userId="c802df42025d5e1f" providerId="LiveId" clId="{8EB1594E-E4F6-4C1E-8CED-E945AD8BF0A0}" dt="2019-09-29T19:49:00.471" v="5260" actId="1076"/>
          <ac:spMkLst>
            <pc:docMk/>
            <pc:sldMk cId="3231272600" sldId="430"/>
            <ac:spMk id="6" creationId="{4F15A679-E8A9-4C26-8445-61CB0793D4CE}"/>
          </ac:spMkLst>
        </pc:spChg>
        <pc:spChg chg="del">
          <ac:chgData name="Rob Sewell" userId="c802df42025d5e1f" providerId="LiveId" clId="{8EB1594E-E4F6-4C1E-8CED-E945AD8BF0A0}" dt="2019-09-29T19:44:47.396" v="5239" actId="478"/>
          <ac:spMkLst>
            <pc:docMk/>
            <pc:sldMk cId="3231272600" sldId="430"/>
            <ac:spMk id="8" creationId="{AA4BD626-19BE-485F-91F2-347595472630}"/>
          </ac:spMkLst>
        </pc:spChg>
        <pc:picChg chg="add mod">
          <ac:chgData name="Rob Sewell" userId="c802df42025d5e1f" providerId="LiveId" clId="{8EB1594E-E4F6-4C1E-8CED-E945AD8BF0A0}" dt="2019-09-29T19:48:49.783" v="5257" actId="1076"/>
          <ac:picMkLst>
            <pc:docMk/>
            <pc:sldMk cId="3231272600" sldId="430"/>
            <ac:picMk id="4" creationId="{698777DB-83EB-449F-904D-3E1C5CA6A330}"/>
          </ac:picMkLst>
        </pc:picChg>
        <pc:picChg chg="del">
          <ac:chgData name="Rob Sewell" userId="c802df42025d5e1f" providerId="LiveId" clId="{8EB1594E-E4F6-4C1E-8CED-E945AD8BF0A0}" dt="2019-09-29T19:44:45.267" v="5238" actId="478"/>
          <ac:picMkLst>
            <pc:docMk/>
            <pc:sldMk cId="3231272600" sldId="430"/>
            <ac:picMk id="7" creationId="{86C69C05-A9FA-4E53-AFB5-5C7FE7DBB32C}"/>
          </ac:picMkLst>
        </pc:picChg>
      </pc:sldChg>
      <pc:sldChg chg="addSp delSp modSp add">
        <pc:chgData name="Rob Sewell" userId="c802df42025d5e1f" providerId="LiveId" clId="{8EB1594E-E4F6-4C1E-8CED-E945AD8BF0A0}" dt="2019-09-29T19:57:09.175" v="5291" actId="1076"/>
        <pc:sldMkLst>
          <pc:docMk/>
          <pc:sldMk cId="3608959781" sldId="431"/>
        </pc:sldMkLst>
        <pc:spChg chg="add del mod">
          <ac:chgData name="Rob Sewell" userId="c802df42025d5e1f" providerId="LiveId" clId="{8EB1594E-E4F6-4C1E-8CED-E945AD8BF0A0}" dt="2019-09-29T19:55:19.899" v="5282" actId="478"/>
          <ac:spMkLst>
            <pc:docMk/>
            <pc:sldMk cId="3608959781" sldId="431"/>
            <ac:spMk id="4" creationId="{274E37D3-EDB0-4065-99E5-33884FC36882}"/>
          </ac:spMkLst>
        </pc:spChg>
        <pc:spChg chg="del">
          <ac:chgData name="Rob Sewell" userId="c802df42025d5e1f" providerId="LiveId" clId="{8EB1594E-E4F6-4C1E-8CED-E945AD8BF0A0}" dt="2019-09-29T19:55:14.335" v="5281" actId="478"/>
          <ac:spMkLst>
            <pc:docMk/>
            <pc:sldMk cId="3608959781" sldId="431"/>
            <ac:spMk id="5" creationId="{F62A8EAC-170F-4639-AF0F-CCE52B2EB6EC}"/>
          </ac:spMkLst>
        </pc:spChg>
        <pc:picChg chg="del">
          <ac:chgData name="Rob Sewell" userId="c802df42025d5e1f" providerId="LiveId" clId="{8EB1594E-E4F6-4C1E-8CED-E945AD8BF0A0}" dt="2019-09-29T19:55:22.296" v="5283" actId="478"/>
          <ac:picMkLst>
            <pc:docMk/>
            <pc:sldMk cId="3608959781" sldId="431"/>
            <ac:picMk id="3" creationId="{4EE6242B-3277-4945-B051-D9E05FEA1A59}"/>
          </ac:picMkLst>
        </pc:picChg>
        <pc:picChg chg="add mod">
          <ac:chgData name="Rob Sewell" userId="c802df42025d5e1f" providerId="LiveId" clId="{8EB1594E-E4F6-4C1E-8CED-E945AD8BF0A0}" dt="2019-09-29T19:57:04.277" v="5290" actId="1076"/>
          <ac:picMkLst>
            <pc:docMk/>
            <pc:sldMk cId="3608959781" sldId="431"/>
            <ac:picMk id="6" creationId="{36090C55-43E0-41CC-A94E-637394D69C22}"/>
          </ac:picMkLst>
        </pc:picChg>
        <pc:picChg chg="add mod">
          <ac:chgData name="Rob Sewell" userId="c802df42025d5e1f" providerId="LiveId" clId="{8EB1594E-E4F6-4C1E-8CED-E945AD8BF0A0}" dt="2019-09-29T19:57:09.175" v="5291" actId="1076"/>
          <ac:picMkLst>
            <pc:docMk/>
            <pc:sldMk cId="3608959781" sldId="431"/>
            <ac:picMk id="7" creationId="{DEC3F4A3-DFFB-4AC4-AE64-CA8C7405CA27}"/>
          </ac:picMkLst>
        </pc:picChg>
      </pc:sldChg>
      <pc:sldChg chg="modSp add">
        <pc:chgData name="Rob Sewell" userId="c802df42025d5e1f" providerId="LiveId" clId="{8EB1594E-E4F6-4C1E-8CED-E945AD8BF0A0}" dt="2019-09-29T20:00:00.107" v="5428" actId="1076"/>
        <pc:sldMkLst>
          <pc:docMk/>
          <pc:sldMk cId="1329278528" sldId="432"/>
        </pc:sldMkLst>
        <pc:spChg chg="mod">
          <ac:chgData name="Rob Sewell" userId="c802df42025d5e1f" providerId="LiveId" clId="{8EB1594E-E4F6-4C1E-8CED-E945AD8BF0A0}" dt="2019-09-29T20:00:00.107" v="5428" actId="1076"/>
          <ac:spMkLst>
            <pc:docMk/>
            <pc:sldMk cId="1329278528" sldId="432"/>
            <ac:spMk id="3" creationId="{F4E80CC5-1AE9-48B3-A292-DB1CEA9D85E3}"/>
          </ac:spMkLst>
        </pc:spChg>
      </pc:sldChg>
      <pc:sldChg chg="addSp delSp modSp add">
        <pc:chgData name="Rob Sewell" userId="c802df42025d5e1f" providerId="LiveId" clId="{8EB1594E-E4F6-4C1E-8CED-E945AD8BF0A0}" dt="2019-09-29T20:00:48.502" v="5436" actId="27614"/>
        <pc:sldMkLst>
          <pc:docMk/>
          <pc:sldMk cId="4293073789" sldId="433"/>
        </pc:sldMkLst>
        <pc:spChg chg="del">
          <ac:chgData name="Rob Sewell" userId="c802df42025d5e1f" providerId="LiveId" clId="{8EB1594E-E4F6-4C1E-8CED-E945AD8BF0A0}" dt="2019-09-29T20:00:15.791" v="5431" actId="478"/>
          <ac:spMkLst>
            <pc:docMk/>
            <pc:sldMk cId="4293073789" sldId="433"/>
            <ac:spMk id="3" creationId="{F4E80CC5-1AE9-48B3-A292-DB1CEA9D85E3}"/>
          </ac:spMkLst>
        </pc:spChg>
        <pc:spChg chg="add del mod">
          <ac:chgData name="Rob Sewell" userId="c802df42025d5e1f" providerId="LiveId" clId="{8EB1594E-E4F6-4C1E-8CED-E945AD8BF0A0}" dt="2019-09-29T20:00:18.393" v="5432" actId="478"/>
          <ac:spMkLst>
            <pc:docMk/>
            <pc:sldMk cId="4293073789" sldId="433"/>
            <ac:spMk id="5" creationId="{2D067CF1-0C4F-41FA-BB8B-65CF7D82D77E}"/>
          </ac:spMkLst>
        </pc:spChg>
        <pc:picChg chg="add del">
          <ac:chgData name="Rob Sewell" userId="c802df42025d5e1f" providerId="LiveId" clId="{8EB1594E-E4F6-4C1E-8CED-E945AD8BF0A0}" dt="2019-09-29T20:00:20.331" v="5434"/>
          <ac:picMkLst>
            <pc:docMk/>
            <pc:sldMk cId="4293073789" sldId="433"/>
            <ac:picMk id="6" creationId="{15174A52-FADC-4A6C-8892-6FDE47D84A08}"/>
          </ac:picMkLst>
        </pc:picChg>
        <pc:picChg chg="add mod">
          <ac:chgData name="Rob Sewell" userId="c802df42025d5e1f" providerId="LiveId" clId="{8EB1594E-E4F6-4C1E-8CED-E945AD8BF0A0}" dt="2019-09-29T20:00:48.502" v="5436" actId="27614"/>
          <ac:picMkLst>
            <pc:docMk/>
            <pc:sldMk cId="4293073789" sldId="433"/>
            <ac:picMk id="8" creationId="{26FCB2F6-1F52-432E-9427-1ACC413D86CE}"/>
          </ac:picMkLst>
        </pc:picChg>
      </pc:sldChg>
      <pc:sldChg chg="addSp delSp modSp add">
        <pc:chgData name="Rob Sewell" userId="c802df42025d5e1f" providerId="LiveId" clId="{8EB1594E-E4F6-4C1E-8CED-E945AD8BF0A0}" dt="2019-09-29T20:05:12.637" v="5481" actId="1076"/>
        <pc:sldMkLst>
          <pc:docMk/>
          <pc:sldMk cId="1316852900" sldId="434"/>
        </pc:sldMkLst>
        <pc:spChg chg="mod">
          <ac:chgData name="Rob Sewell" userId="c802df42025d5e1f" providerId="LiveId" clId="{8EB1594E-E4F6-4C1E-8CED-E945AD8BF0A0}" dt="2019-09-29T20:04:52.613" v="5478" actId="1076"/>
          <ac:spMkLst>
            <pc:docMk/>
            <pc:sldMk cId="1316852900" sldId="434"/>
            <ac:spMk id="3" creationId="{F4E80CC5-1AE9-48B3-A292-DB1CEA9D85E3}"/>
          </ac:spMkLst>
        </pc:spChg>
        <pc:picChg chg="add mod">
          <ac:chgData name="Rob Sewell" userId="c802df42025d5e1f" providerId="LiveId" clId="{8EB1594E-E4F6-4C1E-8CED-E945AD8BF0A0}" dt="2019-09-29T20:05:12.637" v="5481" actId="1076"/>
          <ac:picMkLst>
            <pc:docMk/>
            <pc:sldMk cId="1316852900" sldId="434"/>
            <ac:picMk id="4" creationId="{5C12671F-397C-45F8-AB0F-8DDDA54A6249}"/>
          </ac:picMkLst>
        </pc:picChg>
        <pc:picChg chg="del">
          <ac:chgData name="Rob Sewell" userId="c802df42025d5e1f" providerId="LiveId" clId="{8EB1594E-E4F6-4C1E-8CED-E945AD8BF0A0}" dt="2019-09-29T20:04:21.373" v="5443" actId="478"/>
          <ac:picMkLst>
            <pc:docMk/>
            <pc:sldMk cId="1316852900" sldId="434"/>
            <ac:picMk id="5" creationId="{865465FD-4596-4DBA-A1D7-C1126BE30B85}"/>
          </ac:picMkLst>
        </pc:picChg>
      </pc:sldChg>
      <pc:sldChg chg="addSp delSp modSp add">
        <pc:chgData name="Rob Sewell" userId="c802df42025d5e1f" providerId="LiveId" clId="{8EB1594E-E4F6-4C1E-8CED-E945AD8BF0A0}" dt="2019-09-29T20:13:50.742" v="5686" actId="14100"/>
        <pc:sldMkLst>
          <pc:docMk/>
          <pc:sldMk cId="899086974" sldId="435"/>
        </pc:sldMkLst>
        <pc:spChg chg="del">
          <ac:chgData name="Rob Sewell" userId="c802df42025d5e1f" providerId="LiveId" clId="{8EB1594E-E4F6-4C1E-8CED-E945AD8BF0A0}" dt="2019-09-29T20:09:50.736" v="5485" actId="478"/>
          <ac:spMkLst>
            <pc:docMk/>
            <pc:sldMk cId="899086974" sldId="435"/>
            <ac:spMk id="2" creationId="{B3CB3B00-D4DC-49D6-A9B8-7D1596A5E5B1}"/>
          </ac:spMkLst>
        </pc:spChg>
        <pc:spChg chg="del">
          <ac:chgData name="Rob Sewell" userId="c802df42025d5e1f" providerId="LiveId" clId="{8EB1594E-E4F6-4C1E-8CED-E945AD8BF0A0}" dt="2019-09-29T20:09:54.472" v="5487" actId="478"/>
          <ac:spMkLst>
            <pc:docMk/>
            <pc:sldMk cId="899086974" sldId="435"/>
            <ac:spMk id="3" creationId="{89392846-085B-4A17-B312-D4E1B266F13E}"/>
          </ac:spMkLst>
        </pc:spChg>
        <pc:spChg chg="del">
          <ac:chgData name="Rob Sewell" userId="c802df42025d5e1f" providerId="LiveId" clId="{8EB1594E-E4F6-4C1E-8CED-E945AD8BF0A0}" dt="2019-09-29T20:09:52.775" v="5486" actId="478"/>
          <ac:spMkLst>
            <pc:docMk/>
            <pc:sldMk cId="899086974" sldId="435"/>
            <ac:spMk id="4" creationId="{E98FDCD7-8E1F-457C-8E93-FC485E978C09}"/>
          </ac:spMkLst>
        </pc:spChg>
        <pc:spChg chg="add mod">
          <ac:chgData name="Rob Sewell" userId="c802df42025d5e1f" providerId="LiveId" clId="{8EB1594E-E4F6-4C1E-8CED-E945AD8BF0A0}" dt="2019-09-29T20:10:08" v="5491" actId="1076"/>
          <ac:spMkLst>
            <pc:docMk/>
            <pc:sldMk cId="899086974" sldId="435"/>
            <ac:spMk id="5" creationId="{7EEDAE52-3FD3-4864-B7BF-E3EA0C0B9AB1}"/>
          </ac:spMkLst>
        </pc:spChg>
        <pc:spChg chg="add mod">
          <ac:chgData name="Rob Sewell" userId="c802df42025d5e1f" providerId="LiveId" clId="{8EB1594E-E4F6-4C1E-8CED-E945AD8BF0A0}" dt="2019-09-29T20:13:50.742" v="5686" actId="14100"/>
          <ac:spMkLst>
            <pc:docMk/>
            <pc:sldMk cId="899086974" sldId="435"/>
            <ac:spMk id="8" creationId="{5C492EA4-6A09-4EE9-9F3F-AA8AA6CE6D83}"/>
          </ac:spMkLst>
        </pc:spChg>
        <pc:picChg chg="add mod modCrop">
          <ac:chgData name="Rob Sewell" userId="c802df42025d5e1f" providerId="LiveId" clId="{8EB1594E-E4F6-4C1E-8CED-E945AD8BF0A0}" dt="2019-09-29T20:12:53.413" v="5637" actId="1076"/>
          <ac:picMkLst>
            <pc:docMk/>
            <pc:sldMk cId="899086974" sldId="435"/>
            <ac:picMk id="7" creationId="{44FFD861-CF0E-45FF-99E9-3855375EBCFA}"/>
          </ac:picMkLst>
        </pc:picChg>
      </pc:sldChg>
      <pc:sldChg chg="addSp delSp modSp add ord">
        <pc:chgData name="Rob Sewell" userId="c802df42025d5e1f" providerId="LiveId" clId="{8EB1594E-E4F6-4C1E-8CED-E945AD8BF0A0}" dt="2019-09-29T20:21:29.461" v="5774" actId="478"/>
        <pc:sldMkLst>
          <pc:docMk/>
          <pc:sldMk cId="286295578" sldId="436"/>
        </pc:sldMkLst>
        <pc:spChg chg="mod">
          <ac:chgData name="Rob Sewell" userId="c802df42025d5e1f" providerId="LiveId" clId="{8EB1594E-E4F6-4C1E-8CED-E945AD8BF0A0}" dt="2019-09-29T20:14:39.748" v="5704" actId="1076"/>
          <ac:spMkLst>
            <pc:docMk/>
            <pc:sldMk cId="286295578" sldId="436"/>
            <ac:spMk id="2" creationId="{4C14C1F4-F661-45D5-9635-EC75C05CD7CC}"/>
          </ac:spMkLst>
        </pc:spChg>
        <pc:spChg chg="del">
          <ac:chgData name="Rob Sewell" userId="c802df42025d5e1f" providerId="LiveId" clId="{8EB1594E-E4F6-4C1E-8CED-E945AD8BF0A0}" dt="2019-09-29T20:14:19.863" v="5689" actId="478"/>
          <ac:spMkLst>
            <pc:docMk/>
            <pc:sldMk cId="286295578" sldId="436"/>
            <ac:spMk id="3" creationId="{F4E80CC5-1AE9-48B3-A292-DB1CEA9D85E3}"/>
          </ac:spMkLst>
        </pc:spChg>
        <pc:spChg chg="add del mod">
          <ac:chgData name="Rob Sewell" userId="c802df42025d5e1f" providerId="LiveId" clId="{8EB1594E-E4F6-4C1E-8CED-E945AD8BF0A0}" dt="2019-09-29T20:14:23.316" v="5690" actId="478"/>
          <ac:spMkLst>
            <pc:docMk/>
            <pc:sldMk cId="286295578" sldId="436"/>
            <ac:spMk id="5" creationId="{1EA9F619-4E57-4E94-ACD2-039B42C3CAA2}"/>
          </ac:spMkLst>
        </pc:spChg>
        <pc:spChg chg="add mod">
          <ac:chgData name="Rob Sewell" userId="c802df42025d5e1f" providerId="LiveId" clId="{8EB1594E-E4F6-4C1E-8CED-E945AD8BF0A0}" dt="2019-09-29T20:19:31.479" v="5768" actId="1076"/>
          <ac:spMkLst>
            <pc:docMk/>
            <pc:sldMk cId="286295578" sldId="436"/>
            <ac:spMk id="6" creationId="{BD83F8EC-040B-4FC2-BE23-746B7D7815CC}"/>
          </ac:spMkLst>
        </pc:spChg>
        <pc:spChg chg="add mod">
          <ac:chgData name="Rob Sewell" userId="c802df42025d5e1f" providerId="LiveId" clId="{8EB1594E-E4F6-4C1E-8CED-E945AD8BF0A0}" dt="2019-09-29T20:19:26.139" v="5767" actId="1076"/>
          <ac:spMkLst>
            <pc:docMk/>
            <pc:sldMk cId="286295578" sldId="436"/>
            <ac:spMk id="7" creationId="{F17BD8B2-B452-424E-B6A6-B244E15088FD}"/>
          </ac:spMkLst>
        </pc:spChg>
        <pc:picChg chg="add del">
          <ac:chgData name="Rob Sewell" userId="c802df42025d5e1f" providerId="LiveId" clId="{8EB1594E-E4F6-4C1E-8CED-E945AD8BF0A0}" dt="2019-09-29T20:21:27.795" v="5773" actId="478"/>
          <ac:picMkLst>
            <pc:docMk/>
            <pc:sldMk cId="286295578" sldId="436"/>
            <ac:picMk id="8" creationId="{3AB66E46-C6E1-4217-9564-92A335818B72}"/>
          </ac:picMkLst>
        </pc:picChg>
        <pc:picChg chg="add del mod">
          <ac:chgData name="Rob Sewell" userId="c802df42025d5e1f" providerId="LiveId" clId="{8EB1594E-E4F6-4C1E-8CED-E945AD8BF0A0}" dt="2019-09-29T20:21:29.461" v="5774" actId="478"/>
          <ac:picMkLst>
            <pc:docMk/>
            <pc:sldMk cId="286295578" sldId="436"/>
            <ac:picMk id="9" creationId="{DD764984-66A8-4C18-8BD5-D1F331DA94AE}"/>
          </ac:picMkLst>
        </pc:picChg>
      </pc:sldChg>
      <pc:sldChg chg="addSp delSp modSp add modTransition">
        <pc:chgData name="Rob Sewell" userId="c802df42025d5e1f" providerId="LiveId" clId="{8EB1594E-E4F6-4C1E-8CED-E945AD8BF0A0}" dt="2019-09-29T20:22:58.084" v="5799"/>
        <pc:sldMkLst>
          <pc:docMk/>
          <pc:sldMk cId="287205048" sldId="437"/>
        </pc:sldMkLst>
        <pc:spChg chg="add del mod">
          <ac:chgData name="Rob Sewell" userId="c802df42025d5e1f" providerId="LiveId" clId="{8EB1594E-E4F6-4C1E-8CED-E945AD8BF0A0}" dt="2019-09-29T20:22:23.348" v="5789" actId="1076"/>
          <ac:spMkLst>
            <pc:docMk/>
            <pc:sldMk cId="287205048" sldId="437"/>
            <ac:spMk id="6" creationId="{BD83F8EC-040B-4FC2-BE23-746B7D7815CC}"/>
          </ac:spMkLst>
        </pc:spChg>
        <pc:spChg chg="del">
          <ac:chgData name="Rob Sewell" userId="c802df42025d5e1f" providerId="LiveId" clId="{8EB1594E-E4F6-4C1E-8CED-E945AD8BF0A0}" dt="2019-09-29T20:21:33.619" v="5775" actId="478"/>
          <ac:spMkLst>
            <pc:docMk/>
            <pc:sldMk cId="287205048" sldId="437"/>
            <ac:spMk id="7" creationId="{F17BD8B2-B452-424E-B6A6-B244E15088FD}"/>
          </ac:spMkLst>
        </pc:spChg>
        <pc:picChg chg="mod">
          <ac:chgData name="Rob Sewell" userId="c802df42025d5e1f" providerId="LiveId" clId="{8EB1594E-E4F6-4C1E-8CED-E945AD8BF0A0}" dt="2019-09-29T20:22:48.616" v="5797" actId="1076"/>
          <ac:picMkLst>
            <pc:docMk/>
            <pc:sldMk cId="287205048" sldId="437"/>
            <ac:picMk id="8" creationId="{3AB66E46-C6E1-4217-9564-92A335818B72}"/>
          </ac:picMkLst>
        </pc:picChg>
        <pc:picChg chg="mod">
          <ac:chgData name="Rob Sewell" userId="c802df42025d5e1f" providerId="LiveId" clId="{8EB1594E-E4F6-4C1E-8CED-E945AD8BF0A0}" dt="2019-09-29T20:22:53.971" v="5798" actId="1076"/>
          <ac:picMkLst>
            <pc:docMk/>
            <pc:sldMk cId="287205048" sldId="437"/>
            <ac:picMk id="9" creationId="{DD764984-66A8-4C18-8BD5-D1F331DA94AE}"/>
          </ac:picMkLst>
        </pc:picChg>
      </pc:sldChg>
      <pc:sldChg chg="addSp modSp add">
        <pc:chgData name="Rob Sewell" userId="c802df42025d5e1f" providerId="LiveId" clId="{8EB1594E-E4F6-4C1E-8CED-E945AD8BF0A0}" dt="2019-09-30T19:40:42.471" v="6063" actId="1076"/>
        <pc:sldMkLst>
          <pc:docMk/>
          <pc:sldMk cId="4015753704" sldId="438"/>
        </pc:sldMkLst>
        <pc:spChg chg="mod">
          <ac:chgData name="Rob Sewell" userId="c802df42025d5e1f" providerId="LiveId" clId="{8EB1594E-E4F6-4C1E-8CED-E945AD8BF0A0}" dt="2019-09-30T19:40:17.032" v="6051" actId="1076"/>
          <ac:spMkLst>
            <pc:docMk/>
            <pc:sldMk cId="4015753704" sldId="438"/>
            <ac:spMk id="2" creationId="{863126FA-AF67-4AD8-ABDA-2CBF68109819}"/>
          </ac:spMkLst>
        </pc:spChg>
        <pc:spChg chg="mod">
          <ac:chgData name="Rob Sewell" userId="c802df42025d5e1f" providerId="LiveId" clId="{8EB1594E-E4F6-4C1E-8CED-E945AD8BF0A0}" dt="2019-09-30T19:40:42.471" v="6063" actId="1076"/>
          <ac:spMkLst>
            <pc:docMk/>
            <pc:sldMk cId="4015753704" sldId="438"/>
            <ac:spMk id="3" creationId="{3232DDD3-4AA5-479B-B7DA-994E0C336838}"/>
          </ac:spMkLst>
        </pc:spChg>
        <pc:spChg chg="add mod">
          <ac:chgData name="Rob Sewell" userId="c802df42025d5e1f" providerId="LiveId" clId="{8EB1594E-E4F6-4C1E-8CED-E945AD8BF0A0}" dt="2019-09-30T19:40:36.764" v="6062" actId="20577"/>
          <ac:spMkLst>
            <pc:docMk/>
            <pc:sldMk cId="4015753704" sldId="438"/>
            <ac:spMk id="4" creationId="{C0F7402E-65E7-4ED3-A8C4-8C88FD8DD2D0}"/>
          </ac:spMkLst>
        </pc:spChg>
      </pc:sldChg>
      <pc:sldChg chg="addSp delSp modSp add">
        <pc:chgData name="Rob Sewell" userId="c802df42025d5e1f" providerId="LiveId" clId="{8EB1594E-E4F6-4C1E-8CED-E945AD8BF0A0}" dt="2019-09-30T19:34:38.956" v="5956" actId="1076"/>
        <pc:sldMkLst>
          <pc:docMk/>
          <pc:sldMk cId="680893908" sldId="439"/>
        </pc:sldMkLst>
        <pc:spChg chg="mod">
          <ac:chgData name="Rob Sewell" userId="c802df42025d5e1f" providerId="LiveId" clId="{8EB1594E-E4F6-4C1E-8CED-E945AD8BF0A0}" dt="2019-09-30T19:32:14.650" v="5905" actId="1076"/>
          <ac:spMkLst>
            <pc:docMk/>
            <pc:sldMk cId="680893908" sldId="439"/>
            <ac:spMk id="2" creationId="{863126FA-AF67-4AD8-ABDA-2CBF68109819}"/>
          </ac:spMkLst>
        </pc:spChg>
        <pc:spChg chg="add mod">
          <ac:chgData name="Rob Sewell" userId="c802df42025d5e1f" providerId="LiveId" clId="{8EB1594E-E4F6-4C1E-8CED-E945AD8BF0A0}" dt="2019-09-30T19:34:27.617" v="5954" actId="1076"/>
          <ac:spMkLst>
            <pc:docMk/>
            <pc:sldMk cId="680893908" sldId="439"/>
            <ac:spMk id="3" creationId="{468E9DF1-AA30-41A3-B4D8-957262B958B7}"/>
          </ac:spMkLst>
        </pc:spChg>
        <pc:picChg chg="add mod">
          <ac:chgData name="Rob Sewell" userId="c802df42025d5e1f" providerId="LiveId" clId="{8EB1594E-E4F6-4C1E-8CED-E945AD8BF0A0}" dt="2019-09-30T19:34:38.956" v="5956" actId="1076"/>
          <ac:picMkLst>
            <pc:docMk/>
            <pc:sldMk cId="680893908" sldId="439"/>
            <ac:picMk id="4" creationId="{9E502D2B-A0F4-4C65-975A-72BA96183917}"/>
          </ac:picMkLst>
        </pc:picChg>
        <pc:picChg chg="del">
          <ac:chgData name="Rob Sewell" userId="c802df42025d5e1f" providerId="LiveId" clId="{8EB1594E-E4F6-4C1E-8CED-E945AD8BF0A0}" dt="2019-09-30T19:31:59.918" v="5902" actId="478"/>
          <ac:picMkLst>
            <pc:docMk/>
            <pc:sldMk cId="680893908" sldId="439"/>
            <ac:picMk id="5" creationId="{192DA3B6-B93A-405E-8410-9B991ECF83D9}"/>
          </ac:picMkLst>
        </pc:picChg>
      </pc:sldChg>
      <pc:sldChg chg="addSp delSp modSp add">
        <pc:chgData name="Rob Sewell" userId="c802df42025d5e1f" providerId="LiveId" clId="{8EB1594E-E4F6-4C1E-8CED-E945AD8BF0A0}" dt="2019-09-30T19:38:22.208" v="6011" actId="1076"/>
        <pc:sldMkLst>
          <pc:docMk/>
          <pc:sldMk cId="299550538" sldId="440"/>
        </pc:sldMkLst>
        <pc:spChg chg="mod">
          <ac:chgData name="Rob Sewell" userId="c802df42025d5e1f" providerId="LiveId" clId="{8EB1594E-E4F6-4C1E-8CED-E945AD8BF0A0}" dt="2019-09-30T19:35:14.716" v="5978" actId="1076"/>
          <ac:spMkLst>
            <pc:docMk/>
            <pc:sldMk cId="299550538" sldId="440"/>
            <ac:spMk id="2" creationId="{863126FA-AF67-4AD8-ABDA-2CBF68109819}"/>
          </ac:spMkLst>
        </pc:spChg>
        <pc:spChg chg="del">
          <ac:chgData name="Rob Sewell" userId="c802df42025d5e1f" providerId="LiveId" clId="{8EB1594E-E4F6-4C1E-8CED-E945AD8BF0A0}" dt="2019-09-30T19:35:23.129" v="5980" actId="478"/>
          <ac:spMkLst>
            <pc:docMk/>
            <pc:sldMk cId="299550538" sldId="440"/>
            <ac:spMk id="3" creationId="{468E9DF1-AA30-41A3-B4D8-957262B958B7}"/>
          </ac:spMkLst>
        </pc:spChg>
        <pc:spChg chg="add mod">
          <ac:chgData name="Rob Sewell" userId="c802df42025d5e1f" providerId="LiveId" clId="{8EB1594E-E4F6-4C1E-8CED-E945AD8BF0A0}" dt="2019-09-30T19:38:22.208" v="6011" actId="1076"/>
          <ac:spMkLst>
            <pc:docMk/>
            <pc:sldMk cId="299550538" sldId="440"/>
            <ac:spMk id="6" creationId="{9B55F528-98A8-4F94-85B5-BADF1A227B37}"/>
          </ac:spMkLst>
        </pc:spChg>
        <pc:picChg chg="del">
          <ac:chgData name="Rob Sewell" userId="c802df42025d5e1f" providerId="LiveId" clId="{8EB1594E-E4F6-4C1E-8CED-E945AD8BF0A0}" dt="2019-09-30T19:35:19.608" v="5979" actId="478"/>
          <ac:picMkLst>
            <pc:docMk/>
            <pc:sldMk cId="299550538" sldId="440"/>
            <ac:picMk id="4" creationId="{9E502D2B-A0F4-4C65-975A-72BA96183917}"/>
          </ac:picMkLst>
        </pc:picChg>
        <pc:picChg chg="add mod">
          <ac:chgData name="Rob Sewell" userId="c802df42025d5e1f" providerId="LiveId" clId="{8EB1594E-E4F6-4C1E-8CED-E945AD8BF0A0}" dt="2019-09-30T19:37:49.518" v="5982" actId="1076"/>
          <ac:picMkLst>
            <pc:docMk/>
            <pc:sldMk cId="299550538" sldId="440"/>
            <ac:picMk id="5" creationId="{47B763CA-A589-4E33-A2CD-431E80461D83}"/>
          </ac:picMkLst>
        </pc:picChg>
      </pc:sldChg>
      <pc:sldChg chg="addSp delSp modSp add modTransition">
        <pc:chgData name="Rob Sewell" userId="c802df42025d5e1f" providerId="LiveId" clId="{8EB1594E-E4F6-4C1E-8CED-E945AD8BF0A0}" dt="2019-09-30T20:23:54.994" v="6381" actId="478"/>
        <pc:sldMkLst>
          <pc:docMk/>
          <pc:sldMk cId="2041253627" sldId="441"/>
        </pc:sldMkLst>
        <pc:spChg chg="add del mod">
          <ac:chgData name="Rob Sewell" userId="c802df42025d5e1f" providerId="LiveId" clId="{8EB1594E-E4F6-4C1E-8CED-E945AD8BF0A0}" dt="2019-09-30T20:23:54.994" v="6381" actId="478"/>
          <ac:spMkLst>
            <pc:docMk/>
            <pc:sldMk cId="2041253627" sldId="441"/>
            <ac:spMk id="3" creationId="{609F5E02-E750-492C-9820-AAE00567EDA1}"/>
          </ac:spMkLst>
        </pc:spChg>
        <pc:spChg chg="add del">
          <ac:chgData name="Rob Sewell" userId="c802df42025d5e1f" providerId="LiveId" clId="{8EB1594E-E4F6-4C1E-8CED-E945AD8BF0A0}" dt="2019-09-30T19:58:50.438" v="6263" actId="478"/>
          <ac:spMkLst>
            <pc:docMk/>
            <pc:sldMk cId="2041253627" sldId="441"/>
            <ac:spMk id="4" creationId="{7D234444-1B1B-4141-94AD-215769390C64}"/>
          </ac:spMkLst>
        </pc:spChg>
        <pc:spChg chg="mod">
          <ac:chgData name="Rob Sewell" userId="c802df42025d5e1f" providerId="LiveId" clId="{8EB1594E-E4F6-4C1E-8CED-E945AD8BF0A0}" dt="2019-09-30T19:54:53.008" v="6249" actId="1076"/>
          <ac:spMkLst>
            <pc:docMk/>
            <pc:sldMk cId="2041253627" sldId="441"/>
            <ac:spMk id="6" creationId="{E12F8C74-46C3-49AD-8E83-5BF140BA843F}"/>
          </ac:spMkLst>
        </pc:spChg>
        <pc:picChg chg="add del">
          <ac:chgData name="Rob Sewell" userId="c802df42025d5e1f" providerId="LiveId" clId="{8EB1594E-E4F6-4C1E-8CED-E945AD8BF0A0}" dt="2019-09-30T19:59:56.188" v="6265"/>
          <ac:picMkLst>
            <pc:docMk/>
            <pc:sldMk cId="2041253627" sldId="441"/>
            <ac:picMk id="5" creationId="{FE6CF4BF-3DC9-44EA-8E87-D2267E3478E3}"/>
          </ac:picMkLst>
        </pc:picChg>
        <pc:picChg chg="del">
          <ac:chgData name="Rob Sewell" userId="c802df42025d5e1f" providerId="LiveId" clId="{8EB1594E-E4F6-4C1E-8CED-E945AD8BF0A0}" dt="2019-09-30T19:53:52.552" v="6198" actId="478"/>
          <ac:picMkLst>
            <pc:docMk/>
            <pc:sldMk cId="2041253627" sldId="441"/>
            <ac:picMk id="7" creationId="{4F760ABA-45CA-4679-BD9E-E2B1538421F8}"/>
          </ac:picMkLst>
        </pc:picChg>
        <pc:picChg chg="mod">
          <ac:chgData name="Rob Sewell" userId="c802df42025d5e1f" providerId="LiveId" clId="{8EB1594E-E4F6-4C1E-8CED-E945AD8BF0A0}" dt="2019-09-30T19:57:07.619" v="6252" actId="1076"/>
          <ac:picMkLst>
            <pc:docMk/>
            <pc:sldMk cId="2041253627" sldId="441"/>
            <ac:picMk id="8" creationId="{55D48E2F-3950-4CAB-B666-63881376CBAB}"/>
          </ac:picMkLst>
        </pc:picChg>
      </pc:sldChg>
      <pc:sldChg chg="delSp modSp add del">
        <pc:chgData name="Rob Sewell" userId="c802df42025d5e1f" providerId="LiveId" clId="{8EB1594E-E4F6-4C1E-8CED-E945AD8BF0A0}" dt="2019-09-30T20:01:54.969" v="6286" actId="2696"/>
        <pc:sldMkLst>
          <pc:docMk/>
          <pc:sldMk cId="964288269" sldId="442"/>
        </pc:sldMkLst>
        <pc:spChg chg="del">
          <ac:chgData name="Rob Sewell" userId="c802df42025d5e1f" providerId="LiveId" clId="{8EB1594E-E4F6-4C1E-8CED-E945AD8BF0A0}" dt="2019-09-30T19:58:39.119" v="6262" actId="478"/>
          <ac:spMkLst>
            <pc:docMk/>
            <pc:sldMk cId="964288269" sldId="442"/>
            <ac:spMk id="3" creationId="{609F5E02-E750-492C-9820-AAE00567EDA1}"/>
          </ac:spMkLst>
        </pc:spChg>
        <pc:spChg chg="mod">
          <ac:chgData name="Rob Sewell" userId="c802df42025d5e1f" providerId="LiveId" clId="{8EB1594E-E4F6-4C1E-8CED-E945AD8BF0A0}" dt="2019-09-30T19:58:36.086" v="6261" actId="1076"/>
          <ac:spMkLst>
            <pc:docMk/>
            <pc:sldMk cId="964288269" sldId="442"/>
            <ac:spMk id="4" creationId="{7D234444-1B1B-4141-94AD-215769390C64}"/>
          </ac:spMkLst>
        </pc:spChg>
        <pc:picChg chg="mod">
          <ac:chgData name="Rob Sewell" userId="c802df42025d5e1f" providerId="LiveId" clId="{8EB1594E-E4F6-4C1E-8CED-E945AD8BF0A0}" dt="2019-09-30T19:58:26.532" v="6259" actId="1076"/>
          <ac:picMkLst>
            <pc:docMk/>
            <pc:sldMk cId="964288269" sldId="442"/>
            <ac:picMk id="8" creationId="{55D48E2F-3950-4CAB-B666-63881376CBAB}"/>
          </ac:picMkLst>
        </pc:picChg>
      </pc:sldChg>
      <pc:sldChg chg="addSp delSp modSp add">
        <pc:chgData name="Rob Sewell" userId="c802df42025d5e1f" providerId="LiveId" clId="{8EB1594E-E4F6-4C1E-8CED-E945AD8BF0A0}" dt="2019-09-30T20:01:02.246" v="6278" actId="1076"/>
        <pc:sldMkLst>
          <pc:docMk/>
          <pc:sldMk cId="2912121421" sldId="443"/>
        </pc:sldMkLst>
        <pc:spChg chg="del">
          <ac:chgData name="Rob Sewell" userId="c802df42025d5e1f" providerId="LiveId" clId="{8EB1594E-E4F6-4C1E-8CED-E945AD8BF0A0}" dt="2019-09-30T20:00:08.646" v="6268" actId="478"/>
          <ac:spMkLst>
            <pc:docMk/>
            <pc:sldMk cId="2912121421" sldId="443"/>
            <ac:spMk id="3" creationId="{609F5E02-E750-492C-9820-AAE00567EDA1}"/>
          </ac:spMkLst>
        </pc:spChg>
        <pc:spChg chg="add del mod">
          <ac:chgData name="Rob Sewell" userId="c802df42025d5e1f" providerId="LiveId" clId="{8EB1594E-E4F6-4C1E-8CED-E945AD8BF0A0}" dt="2019-09-30T20:00:12.495" v="6270" actId="478"/>
          <ac:spMkLst>
            <pc:docMk/>
            <pc:sldMk cId="2912121421" sldId="443"/>
            <ac:spMk id="5" creationId="{B98055F4-0BE2-4770-9908-9363617692D3}"/>
          </ac:spMkLst>
        </pc:spChg>
        <pc:spChg chg="del">
          <ac:chgData name="Rob Sewell" userId="c802df42025d5e1f" providerId="LiveId" clId="{8EB1594E-E4F6-4C1E-8CED-E945AD8BF0A0}" dt="2019-09-30T20:00:10.428" v="6269" actId="478"/>
          <ac:spMkLst>
            <pc:docMk/>
            <pc:sldMk cId="2912121421" sldId="443"/>
            <ac:spMk id="6" creationId="{E12F8C74-46C3-49AD-8E83-5BF140BA843F}"/>
          </ac:spMkLst>
        </pc:spChg>
        <pc:spChg chg="add mod">
          <ac:chgData name="Rob Sewell" userId="c802df42025d5e1f" providerId="LiveId" clId="{8EB1594E-E4F6-4C1E-8CED-E945AD8BF0A0}" dt="2019-09-30T20:00:36.185" v="6273" actId="1076"/>
          <ac:spMkLst>
            <pc:docMk/>
            <pc:sldMk cId="2912121421" sldId="443"/>
            <ac:spMk id="9" creationId="{EB552A47-69FE-4016-84FC-03D97DA314D0}"/>
          </ac:spMkLst>
        </pc:spChg>
        <pc:picChg chg="add mod">
          <ac:chgData name="Rob Sewell" userId="c802df42025d5e1f" providerId="LiveId" clId="{8EB1594E-E4F6-4C1E-8CED-E945AD8BF0A0}" dt="2019-09-30T20:01:02.246" v="6278" actId="1076"/>
          <ac:picMkLst>
            <pc:docMk/>
            <pc:sldMk cId="2912121421" sldId="443"/>
            <ac:picMk id="7" creationId="{28C5009C-A60E-4F0E-8F2E-25AB08E777E3}"/>
          </ac:picMkLst>
        </pc:picChg>
        <pc:picChg chg="del">
          <ac:chgData name="Rob Sewell" userId="c802df42025d5e1f" providerId="LiveId" clId="{8EB1594E-E4F6-4C1E-8CED-E945AD8BF0A0}" dt="2019-09-30T20:00:05.567" v="6267" actId="478"/>
          <ac:picMkLst>
            <pc:docMk/>
            <pc:sldMk cId="2912121421" sldId="443"/>
            <ac:picMk id="8" creationId="{55D48E2F-3950-4CAB-B666-63881376CBAB}"/>
          </ac:picMkLst>
        </pc:picChg>
      </pc:sldChg>
      <pc:sldChg chg="modSp add">
        <pc:chgData name="Rob Sewell" userId="c802df42025d5e1f" providerId="LiveId" clId="{8EB1594E-E4F6-4C1E-8CED-E945AD8BF0A0}" dt="2019-09-30T20:01:40.727" v="6285" actId="1076"/>
        <pc:sldMkLst>
          <pc:docMk/>
          <pc:sldMk cId="2008100810" sldId="444"/>
        </pc:sldMkLst>
        <pc:picChg chg="mod">
          <ac:chgData name="Rob Sewell" userId="c802df42025d5e1f" providerId="LiveId" clId="{8EB1594E-E4F6-4C1E-8CED-E945AD8BF0A0}" dt="2019-09-30T20:01:40.727" v="6285" actId="1076"/>
          <ac:picMkLst>
            <pc:docMk/>
            <pc:sldMk cId="2008100810" sldId="444"/>
            <ac:picMk id="7" creationId="{28C5009C-A60E-4F0E-8F2E-25AB08E777E3}"/>
          </ac:picMkLst>
        </pc:picChg>
      </pc:sldChg>
      <pc:sldChg chg="addSp delSp modSp add">
        <pc:chgData name="Rob Sewell" userId="c802df42025d5e1f" providerId="LiveId" clId="{8EB1594E-E4F6-4C1E-8CED-E945AD8BF0A0}" dt="2019-09-30T20:07:09.367" v="6357" actId="1076"/>
        <pc:sldMkLst>
          <pc:docMk/>
          <pc:sldMk cId="2788484024" sldId="445"/>
        </pc:sldMkLst>
        <pc:spChg chg="del">
          <ac:chgData name="Rob Sewell" userId="c802df42025d5e1f" providerId="LiveId" clId="{8EB1594E-E4F6-4C1E-8CED-E945AD8BF0A0}" dt="2019-09-30T20:05:14.467" v="6346" actId="478"/>
          <ac:spMkLst>
            <pc:docMk/>
            <pc:sldMk cId="2788484024" sldId="445"/>
            <ac:spMk id="4" creationId="{91B61291-316F-4ECE-B13C-FE0602F1AA03}"/>
          </ac:spMkLst>
        </pc:spChg>
        <pc:spChg chg="add mod">
          <ac:chgData name="Rob Sewell" userId="c802df42025d5e1f" providerId="LiveId" clId="{8EB1594E-E4F6-4C1E-8CED-E945AD8BF0A0}" dt="2019-09-30T20:07:09.367" v="6357" actId="1076"/>
          <ac:spMkLst>
            <pc:docMk/>
            <pc:sldMk cId="2788484024" sldId="445"/>
            <ac:spMk id="6" creationId="{322213FB-6369-46C0-AE74-80F67C0B731D}"/>
          </ac:spMkLst>
        </pc:spChg>
        <pc:picChg chg="del">
          <ac:chgData name="Rob Sewell" userId="c802df42025d5e1f" providerId="LiveId" clId="{8EB1594E-E4F6-4C1E-8CED-E945AD8BF0A0}" dt="2019-09-30T20:05:12.081" v="6345" actId="478"/>
          <ac:picMkLst>
            <pc:docMk/>
            <pc:sldMk cId="2788484024" sldId="445"/>
            <ac:picMk id="2" creationId="{B4C1293F-EDD3-44A7-BAAD-E76577936544}"/>
          </ac:picMkLst>
        </pc:picChg>
        <pc:picChg chg="add mod">
          <ac:chgData name="Rob Sewell" userId="c802df42025d5e1f" providerId="LiveId" clId="{8EB1594E-E4F6-4C1E-8CED-E945AD8BF0A0}" dt="2019-09-30T20:05:49.237" v="6351" actId="1076"/>
          <ac:picMkLst>
            <pc:docMk/>
            <pc:sldMk cId="2788484024" sldId="445"/>
            <ac:picMk id="5" creationId="{CF813C8E-90C4-4292-8812-16F9C5270351}"/>
          </ac:picMkLst>
        </pc:picChg>
      </pc:sldChg>
      <pc:sldChg chg="modSp add">
        <pc:chgData name="Rob Sewell" userId="c802df42025d5e1f" providerId="LiveId" clId="{8EB1594E-E4F6-4C1E-8CED-E945AD8BF0A0}" dt="2019-09-30T20:07:27.771" v="6359" actId="1076"/>
        <pc:sldMkLst>
          <pc:docMk/>
          <pc:sldMk cId="874416031" sldId="446"/>
        </pc:sldMkLst>
        <pc:spChg chg="mod">
          <ac:chgData name="Rob Sewell" userId="c802df42025d5e1f" providerId="LiveId" clId="{8EB1594E-E4F6-4C1E-8CED-E945AD8BF0A0}" dt="2019-09-30T20:07:27.771" v="6359" actId="1076"/>
          <ac:spMkLst>
            <pc:docMk/>
            <pc:sldMk cId="874416031" sldId="446"/>
            <ac:spMk id="6" creationId="{322213FB-6369-46C0-AE74-80F67C0B731D}"/>
          </ac:spMkLst>
        </pc:spChg>
      </pc:sldChg>
      <pc:sldChg chg="modSp add">
        <pc:chgData name="Rob Sewell" userId="c802df42025d5e1f" providerId="LiveId" clId="{8EB1594E-E4F6-4C1E-8CED-E945AD8BF0A0}" dt="2019-09-30T20:07:43.896" v="6361" actId="1076"/>
        <pc:sldMkLst>
          <pc:docMk/>
          <pc:sldMk cId="1873896546" sldId="447"/>
        </pc:sldMkLst>
        <pc:spChg chg="mod">
          <ac:chgData name="Rob Sewell" userId="c802df42025d5e1f" providerId="LiveId" clId="{8EB1594E-E4F6-4C1E-8CED-E945AD8BF0A0}" dt="2019-09-30T20:07:43.896" v="6361" actId="1076"/>
          <ac:spMkLst>
            <pc:docMk/>
            <pc:sldMk cId="1873896546" sldId="447"/>
            <ac:spMk id="6" creationId="{322213FB-6369-46C0-AE74-80F67C0B731D}"/>
          </ac:spMkLst>
        </pc:spChg>
      </pc:sldChg>
      <pc:sldChg chg="modSp add">
        <pc:chgData name="Rob Sewell" userId="c802df42025d5e1f" providerId="LiveId" clId="{8EB1594E-E4F6-4C1E-8CED-E945AD8BF0A0}" dt="2019-09-30T20:07:58.162" v="6363" actId="1076"/>
        <pc:sldMkLst>
          <pc:docMk/>
          <pc:sldMk cId="2980700081" sldId="448"/>
        </pc:sldMkLst>
        <pc:spChg chg="mod">
          <ac:chgData name="Rob Sewell" userId="c802df42025d5e1f" providerId="LiveId" clId="{8EB1594E-E4F6-4C1E-8CED-E945AD8BF0A0}" dt="2019-09-30T20:07:58.162" v="6363" actId="1076"/>
          <ac:spMkLst>
            <pc:docMk/>
            <pc:sldMk cId="2980700081" sldId="448"/>
            <ac:spMk id="6" creationId="{322213FB-6369-46C0-AE74-80F67C0B731D}"/>
          </ac:spMkLst>
        </pc:spChg>
      </pc:sldChg>
      <pc:sldChg chg="modSp add">
        <pc:chgData name="Rob Sewell" userId="c802df42025d5e1f" providerId="LiveId" clId="{8EB1594E-E4F6-4C1E-8CED-E945AD8BF0A0}" dt="2019-09-30T20:08:20.182" v="6368" actId="1076"/>
        <pc:sldMkLst>
          <pc:docMk/>
          <pc:sldMk cId="2057210589" sldId="449"/>
        </pc:sldMkLst>
        <pc:spChg chg="mod">
          <ac:chgData name="Rob Sewell" userId="c802df42025d5e1f" providerId="LiveId" clId="{8EB1594E-E4F6-4C1E-8CED-E945AD8BF0A0}" dt="2019-09-30T20:08:20.182" v="6368" actId="1076"/>
          <ac:spMkLst>
            <pc:docMk/>
            <pc:sldMk cId="2057210589" sldId="449"/>
            <ac:spMk id="6" creationId="{322213FB-6369-46C0-AE74-80F67C0B731D}"/>
          </ac:spMkLst>
        </pc:spChg>
      </pc:sldChg>
      <pc:sldChg chg="addSp delSp modSp add">
        <pc:chgData name="Rob Sewell" userId="c802df42025d5e1f" providerId="LiveId" clId="{8EB1594E-E4F6-4C1E-8CED-E945AD8BF0A0}" dt="2019-09-30T20:25:48.363" v="6412" actId="1076"/>
        <pc:sldMkLst>
          <pc:docMk/>
          <pc:sldMk cId="2256747081" sldId="450"/>
        </pc:sldMkLst>
        <pc:spChg chg="del">
          <ac:chgData name="Rob Sewell" userId="c802df42025d5e1f" providerId="LiveId" clId="{8EB1594E-E4F6-4C1E-8CED-E945AD8BF0A0}" dt="2019-09-30T20:13:20.176" v="6377" actId="478"/>
          <ac:spMkLst>
            <pc:docMk/>
            <pc:sldMk cId="2256747081" sldId="450"/>
            <ac:spMk id="6" creationId="{322213FB-6369-46C0-AE74-80F67C0B731D}"/>
          </ac:spMkLst>
        </pc:spChg>
        <pc:spChg chg="add mod">
          <ac:chgData name="Rob Sewell" userId="c802df42025d5e1f" providerId="LiveId" clId="{8EB1594E-E4F6-4C1E-8CED-E945AD8BF0A0}" dt="2019-09-30T20:25:48.363" v="6412" actId="1076"/>
          <ac:spMkLst>
            <pc:docMk/>
            <pc:sldMk cId="2256747081" sldId="450"/>
            <ac:spMk id="7" creationId="{60C1D7E9-3501-461F-BCE1-634D9D545F4E}"/>
          </ac:spMkLst>
        </pc:spChg>
        <pc:picChg chg="add">
          <ac:chgData name="Rob Sewell" userId="c802df42025d5e1f" providerId="LiveId" clId="{8EB1594E-E4F6-4C1E-8CED-E945AD8BF0A0}" dt="2019-09-30T20:13:20.824" v="6378"/>
          <ac:picMkLst>
            <pc:docMk/>
            <pc:sldMk cId="2256747081" sldId="450"/>
            <ac:picMk id="2" creationId="{9CF97585-FF87-4119-9AA3-E73681DD7067}"/>
          </ac:picMkLst>
        </pc:picChg>
        <pc:picChg chg="del">
          <ac:chgData name="Rob Sewell" userId="c802df42025d5e1f" providerId="LiveId" clId="{8EB1594E-E4F6-4C1E-8CED-E945AD8BF0A0}" dt="2019-09-30T20:13:16.958" v="6376" actId="478"/>
          <ac:picMkLst>
            <pc:docMk/>
            <pc:sldMk cId="2256747081" sldId="450"/>
            <ac:picMk id="5" creationId="{CF813C8E-90C4-4292-8812-16F9C527035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arkekraus/PSRAW/blob/d93ca99d5bbf6ea924c3ba4f419ef394581b6e64/build.psm1#L6"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markekraus/PSRAW/blob/d93ca99d5bbf6ea924c3ba4f419ef394581b6e64/build.psm1#L6"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ommandlinux.com/man-page/man1/posh.1.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PowerShell/PowerShell/issues/4214"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Reaching into the operating system as designed to work with APIs</a:t>
            </a:r>
            <a:br>
              <a:rPr lang="en-GB" dirty="0"/>
            </a:b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5864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Thanks </a:t>
            </a:r>
            <a:r>
              <a:rPr lang="en-GB" sz="1200" b="0" i="0" kern="1200" dirty="0" err="1">
                <a:solidFill>
                  <a:schemeClr val="tx1"/>
                </a:solidFill>
                <a:effectLst/>
                <a:latin typeface="+mn-lt"/>
                <a:ea typeface="+mn-ea"/>
                <a:cs typeface="+mn-cs"/>
              </a:rPr>
              <a:t>Marke</a:t>
            </a:r>
            <a:r>
              <a:rPr lang="en-GB" sz="1200" b="0" i="0" kern="1200" dirty="0">
                <a:solidFill>
                  <a:schemeClr val="tx1"/>
                </a:solidFill>
                <a:effectLst/>
                <a:latin typeface="+mn-lt"/>
                <a:ea typeface="+mn-ea"/>
                <a:cs typeface="+mn-cs"/>
              </a:rPr>
              <a:t> Kraus - </a:t>
            </a:r>
            <a:r>
              <a:rPr lang="en-GB" sz="1200" b="0" i="0" u="none" strike="noStrike" kern="1200" dirty="0">
                <a:solidFill>
                  <a:schemeClr val="tx1"/>
                </a:solidFill>
                <a:effectLst/>
                <a:latin typeface="+mn-lt"/>
                <a:ea typeface="+mn-ea"/>
                <a:cs typeface="+mn-cs"/>
                <a:hlinkClick r:id="rId3"/>
              </a:rPr>
              <a:t>https://github.com/markekraus/PSRAW/blob/d93ca99d5bbf6ea924c3ba4f419ef394581b6e64/build.psm1#L6</a:t>
            </a: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4024608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Thanks </a:t>
            </a:r>
            <a:r>
              <a:rPr lang="en-GB" sz="1200" b="0" i="0" kern="1200" dirty="0" err="1">
                <a:solidFill>
                  <a:schemeClr val="tx1"/>
                </a:solidFill>
                <a:effectLst/>
                <a:latin typeface="+mn-lt"/>
                <a:ea typeface="+mn-ea"/>
                <a:cs typeface="+mn-cs"/>
              </a:rPr>
              <a:t>Marke</a:t>
            </a:r>
            <a:r>
              <a:rPr lang="en-GB" sz="1200" b="0" i="0" kern="1200" dirty="0">
                <a:solidFill>
                  <a:schemeClr val="tx1"/>
                </a:solidFill>
                <a:effectLst/>
                <a:latin typeface="+mn-lt"/>
                <a:ea typeface="+mn-ea"/>
                <a:cs typeface="+mn-cs"/>
              </a:rPr>
              <a:t> Kraus - </a:t>
            </a:r>
            <a:r>
              <a:rPr lang="en-GB" sz="1200" b="0" i="0" u="none" strike="noStrike" kern="1200" dirty="0">
                <a:solidFill>
                  <a:schemeClr val="tx1"/>
                </a:solidFill>
                <a:effectLst/>
                <a:latin typeface="+mn-lt"/>
                <a:ea typeface="+mn-ea"/>
                <a:cs typeface="+mn-cs"/>
                <a:hlinkClick r:id="rId3"/>
              </a:rPr>
              <a:t>https://github.com/markekraus/PSRAW/blob/d93ca99d5bbf6ea924c3ba4f419ef394581b6e64/build.psm1#L6</a:t>
            </a: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6814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648265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97980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09720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577337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66734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t>PS Core 6.1 released Sept 2018 ; .NET Core version up to 2.1 which is LTS </a:t>
            </a:r>
            <a:r>
              <a:rPr lang="en-GB" dirty="0" err="1"/>
              <a:t>release</a:t>
            </a:r>
            <a:r>
              <a:rPr lang="en-GB" sz="1200" kern="1200" dirty="0" err="1">
                <a:solidFill>
                  <a:schemeClr val="tx1"/>
                </a:solidFill>
                <a:effectLst/>
                <a:latin typeface="+mn-lt"/>
                <a:ea typeface="+mn-ea"/>
                <a:cs typeface="+mn-cs"/>
              </a:rPr>
              <a:t>PS</a:t>
            </a:r>
            <a:r>
              <a:rPr lang="en-GB" sz="1200" kern="1200" dirty="0">
                <a:solidFill>
                  <a:schemeClr val="tx1"/>
                </a:solidFill>
                <a:effectLst/>
                <a:latin typeface="+mn-lt"/>
                <a:ea typeface="+mn-ea"/>
                <a:cs typeface="+mn-cs"/>
              </a:rPr>
              <a:t> Core 6.2 GA March 2019</a:t>
            </a:r>
          </a:p>
          <a:p>
            <a:pPr fontAlgn="base"/>
            <a:r>
              <a:rPr lang="en-GB" sz="1200" kern="1200" dirty="0">
                <a:solidFill>
                  <a:schemeClr val="tx1"/>
                </a:solidFill>
                <a:effectLst/>
                <a:latin typeface="+mn-lt"/>
                <a:ea typeface="+mn-ea"/>
                <a:cs typeface="+mn-cs"/>
              </a:rPr>
              <a:t>Focused on Performance</a:t>
            </a:r>
          </a:p>
          <a:p>
            <a:pPr fontAlgn="base"/>
            <a:r>
              <a:rPr lang="en-GB" sz="1200" kern="1200" dirty="0">
                <a:solidFill>
                  <a:schemeClr val="tx1"/>
                </a:solidFill>
                <a:effectLst/>
                <a:latin typeface="+mn-lt"/>
                <a:ea typeface="+mn-ea"/>
                <a:cs typeface="+mn-cs"/>
              </a:rPr>
              <a:t>Background Jobs - 1..5 | %{Start-Job {Get-Process} ; Get-Job ; Wait-job}</a:t>
            </a:r>
          </a:p>
          <a:p>
            <a:pPr fontAlgn="base"/>
            <a:r>
              <a:rPr lang="en-GB" dirty="0">
                <a:effectLst/>
              </a:rPr>
              <a:t>5.1 no </a:t>
            </a:r>
            <a:r>
              <a:rPr lang="en-GB" dirty="0" err="1">
                <a:effectLst/>
              </a:rPr>
              <a:t>threadjobs</a:t>
            </a:r>
            <a:r>
              <a:rPr lang="en-GB" dirty="0">
                <a:effectLst/>
              </a:rPr>
              <a:t> 1minute 30</a:t>
            </a:r>
          </a:p>
          <a:p>
            <a:pPr fontAlgn="base"/>
            <a:r>
              <a:rPr lang="en-GB" dirty="0">
                <a:effectLst/>
              </a:rPr>
              <a:t>6 Regular background jobs twice as fast</a:t>
            </a:r>
          </a:p>
          <a:p>
            <a:pPr fontAlgn="base"/>
            <a:r>
              <a:rPr lang="en-GB" dirty="0" err="1">
                <a:effectLst/>
              </a:rPr>
              <a:t>Threadjobs</a:t>
            </a:r>
            <a:r>
              <a:rPr lang="en-GB" dirty="0">
                <a:effectLst/>
              </a:rPr>
              <a:t> 300 milliseconds</a:t>
            </a:r>
          </a:p>
          <a:p>
            <a:pPr fontAlgn="base"/>
            <a:r>
              <a:rPr lang="en-GB" sz="1200" kern="1200" dirty="0">
                <a:solidFill>
                  <a:schemeClr val="tx1"/>
                </a:solidFill>
                <a:effectLst/>
                <a:latin typeface="+mn-lt"/>
                <a:ea typeface="+mn-ea"/>
                <a:cs typeface="+mn-cs"/>
              </a:rPr>
              <a:t>Enable-</a:t>
            </a:r>
            <a:r>
              <a:rPr lang="en-GB" sz="1200" kern="1200" dirty="0" err="1">
                <a:solidFill>
                  <a:schemeClr val="tx1"/>
                </a:solidFill>
                <a:effectLst/>
                <a:latin typeface="+mn-lt"/>
                <a:ea typeface="+mn-ea"/>
                <a:cs typeface="+mn-cs"/>
              </a:rPr>
              <a:t>ExperimentalFeature</a:t>
            </a:r>
            <a:endParaRPr lang="en-GB" sz="1200" kern="1200" dirty="0">
              <a:solidFill>
                <a:schemeClr val="tx1"/>
              </a:solidFill>
              <a:effectLst/>
              <a:latin typeface="+mn-lt"/>
              <a:ea typeface="+mn-ea"/>
              <a:cs typeface="+mn-cs"/>
            </a:endParaRPr>
          </a:p>
          <a:p>
            <a:r>
              <a:rPr lang="en-GB" dirty="0"/>
              <a:t>Temp:/ drive7 Bundled in Windows some </a:t>
            </a:r>
            <a:r>
              <a:rPr lang="en-GB" dirty="0" err="1"/>
              <a:t>day..Net</a:t>
            </a:r>
            <a:r>
              <a:rPr lang="en-GB" dirty="0"/>
              <a:t> Core 3Backward Compatibility</a:t>
            </a:r>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338446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t>PS Core 6.1 released Sept 2018 ; .NET Core version up to 2.1 which is LTS </a:t>
            </a:r>
            <a:r>
              <a:rPr lang="en-GB" dirty="0" err="1"/>
              <a:t>release</a:t>
            </a:r>
            <a:r>
              <a:rPr lang="en-GB" sz="1200" kern="1200" dirty="0" err="1">
                <a:solidFill>
                  <a:schemeClr val="tx1"/>
                </a:solidFill>
                <a:effectLst/>
                <a:latin typeface="+mn-lt"/>
                <a:ea typeface="+mn-ea"/>
                <a:cs typeface="+mn-cs"/>
              </a:rPr>
              <a:t>PS</a:t>
            </a:r>
            <a:r>
              <a:rPr lang="en-GB" sz="1200" kern="1200" dirty="0">
                <a:solidFill>
                  <a:schemeClr val="tx1"/>
                </a:solidFill>
                <a:effectLst/>
                <a:latin typeface="+mn-lt"/>
                <a:ea typeface="+mn-ea"/>
                <a:cs typeface="+mn-cs"/>
              </a:rPr>
              <a:t> Core 6.2 GA March 2019</a:t>
            </a:r>
          </a:p>
          <a:p>
            <a:pPr fontAlgn="base"/>
            <a:r>
              <a:rPr lang="en-GB" sz="1200" kern="1200" dirty="0">
                <a:solidFill>
                  <a:schemeClr val="tx1"/>
                </a:solidFill>
                <a:effectLst/>
                <a:latin typeface="+mn-lt"/>
                <a:ea typeface="+mn-ea"/>
                <a:cs typeface="+mn-cs"/>
              </a:rPr>
              <a:t>Focused on Performance</a:t>
            </a:r>
          </a:p>
          <a:p>
            <a:pPr fontAlgn="base"/>
            <a:r>
              <a:rPr lang="en-GB" sz="1200" kern="1200" dirty="0">
                <a:solidFill>
                  <a:schemeClr val="tx1"/>
                </a:solidFill>
                <a:effectLst/>
                <a:latin typeface="+mn-lt"/>
                <a:ea typeface="+mn-ea"/>
                <a:cs typeface="+mn-cs"/>
              </a:rPr>
              <a:t>Background Jobs - 1..5 | %{Start-Job {Get-Process} ; Get-Job ; Wait-job}</a:t>
            </a:r>
          </a:p>
          <a:p>
            <a:pPr fontAlgn="base"/>
            <a:r>
              <a:rPr lang="en-GB" dirty="0">
                <a:effectLst/>
              </a:rPr>
              <a:t>5.1 no </a:t>
            </a:r>
            <a:r>
              <a:rPr lang="en-GB" dirty="0" err="1">
                <a:effectLst/>
              </a:rPr>
              <a:t>threadjobs</a:t>
            </a:r>
            <a:r>
              <a:rPr lang="en-GB" dirty="0">
                <a:effectLst/>
              </a:rPr>
              <a:t> 1minute 30</a:t>
            </a:r>
          </a:p>
          <a:p>
            <a:pPr fontAlgn="base"/>
            <a:r>
              <a:rPr lang="en-GB" dirty="0">
                <a:effectLst/>
              </a:rPr>
              <a:t>6 Regular background jobs twice as fast</a:t>
            </a:r>
          </a:p>
          <a:p>
            <a:pPr fontAlgn="base"/>
            <a:r>
              <a:rPr lang="en-GB" dirty="0" err="1">
                <a:effectLst/>
              </a:rPr>
              <a:t>Threadjobs</a:t>
            </a:r>
            <a:r>
              <a:rPr lang="en-GB" dirty="0">
                <a:effectLst/>
              </a:rPr>
              <a:t> 300 milliseconds</a:t>
            </a:r>
          </a:p>
          <a:p>
            <a:pPr fontAlgn="base"/>
            <a:r>
              <a:rPr lang="en-GB" sz="1200" kern="1200" dirty="0">
                <a:solidFill>
                  <a:schemeClr val="tx1"/>
                </a:solidFill>
                <a:effectLst/>
                <a:latin typeface="+mn-lt"/>
                <a:ea typeface="+mn-ea"/>
                <a:cs typeface="+mn-cs"/>
              </a:rPr>
              <a:t>Enable-</a:t>
            </a:r>
            <a:r>
              <a:rPr lang="en-GB" sz="1200" kern="1200" dirty="0" err="1">
                <a:solidFill>
                  <a:schemeClr val="tx1"/>
                </a:solidFill>
                <a:effectLst/>
                <a:latin typeface="+mn-lt"/>
                <a:ea typeface="+mn-ea"/>
                <a:cs typeface="+mn-cs"/>
              </a:rPr>
              <a:t>ExperimentalFeature</a:t>
            </a:r>
            <a:endParaRPr lang="en-GB" sz="1200" kern="1200" dirty="0">
              <a:solidFill>
                <a:schemeClr val="tx1"/>
              </a:solidFill>
              <a:effectLst/>
              <a:latin typeface="+mn-lt"/>
              <a:ea typeface="+mn-ea"/>
              <a:cs typeface="+mn-cs"/>
            </a:endParaRPr>
          </a:p>
          <a:p>
            <a:r>
              <a:rPr lang="en-GB" dirty="0"/>
              <a:t>Temp:/ drive7 Bundled in Windows some </a:t>
            </a:r>
            <a:r>
              <a:rPr lang="en-GB" dirty="0" err="1"/>
              <a:t>day..Net</a:t>
            </a:r>
            <a:r>
              <a:rPr lang="en-GB" dirty="0"/>
              <a:t> Core 3Backward Compatibility</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35524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t>PS Core 6.1 released Sept 2018 ; .NET Core version up to 2.1 which is LTS </a:t>
            </a:r>
            <a:r>
              <a:rPr lang="en-GB" dirty="0" err="1"/>
              <a:t>release</a:t>
            </a:r>
            <a:r>
              <a:rPr lang="en-GB" sz="1200" kern="1200" dirty="0" err="1">
                <a:solidFill>
                  <a:schemeClr val="tx1"/>
                </a:solidFill>
                <a:effectLst/>
                <a:latin typeface="+mn-lt"/>
                <a:ea typeface="+mn-ea"/>
                <a:cs typeface="+mn-cs"/>
              </a:rPr>
              <a:t>PS</a:t>
            </a:r>
            <a:r>
              <a:rPr lang="en-GB" sz="1200" kern="1200" dirty="0">
                <a:solidFill>
                  <a:schemeClr val="tx1"/>
                </a:solidFill>
                <a:effectLst/>
                <a:latin typeface="+mn-lt"/>
                <a:ea typeface="+mn-ea"/>
                <a:cs typeface="+mn-cs"/>
              </a:rPr>
              <a:t> Core 6.2 GA March 2019</a:t>
            </a:r>
          </a:p>
          <a:p>
            <a:pPr fontAlgn="base"/>
            <a:r>
              <a:rPr lang="en-GB" sz="1200" kern="1200" dirty="0">
                <a:solidFill>
                  <a:schemeClr val="tx1"/>
                </a:solidFill>
                <a:effectLst/>
                <a:latin typeface="+mn-lt"/>
                <a:ea typeface="+mn-ea"/>
                <a:cs typeface="+mn-cs"/>
              </a:rPr>
              <a:t>Focused on Performance</a:t>
            </a:r>
          </a:p>
          <a:p>
            <a:pPr fontAlgn="base"/>
            <a:r>
              <a:rPr lang="en-GB" sz="1200" kern="1200" dirty="0">
                <a:solidFill>
                  <a:schemeClr val="tx1"/>
                </a:solidFill>
                <a:effectLst/>
                <a:latin typeface="+mn-lt"/>
                <a:ea typeface="+mn-ea"/>
                <a:cs typeface="+mn-cs"/>
              </a:rPr>
              <a:t>Background Jobs - 1..5 | %{Start-Job {Get-Process} ; Get-Job ; Wait-job}</a:t>
            </a:r>
          </a:p>
          <a:p>
            <a:pPr fontAlgn="base"/>
            <a:r>
              <a:rPr lang="en-GB" dirty="0">
                <a:effectLst/>
              </a:rPr>
              <a:t>5.1 no </a:t>
            </a:r>
            <a:r>
              <a:rPr lang="en-GB" dirty="0" err="1">
                <a:effectLst/>
              </a:rPr>
              <a:t>threadjobs</a:t>
            </a:r>
            <a:r>
              <a:rPr lang="en-GB" dirty="0">
                <a:effectLst/>
              </a:rPr>
              <a:t> 1minute 30</a:t>
            </a:r>
          </a:p>
          <a:p>
            <a:pPr fontAlgn="base"/>
            <a:r>
              <a:rPr lang="en-GB" dirty="0">
                <a:effectLst/>
              </a:rPr>
              <a:t>6 Regular background jobs twice as fast</a:t>
            </a:r>
          </a:p>
          <a:p>
            <a:pPr fontAlgn="base"/>
            <a:r>
              <a:rPr lang="en-GB" dirty="0" err="1">
                <a:effectLst/>
              </a:rPr>
              <a:t>Threadjobs</a:t>
            </a:r>
            <a:r>
              <a:rPr lang="en-GB" dirty="0">
                <a:effectLst/>
              </a:rPr>
              <a:t> 300 milliseconds</a:t>
            </a:r>
          </a:p>
          <a:p>
            <a:pPr fontAlgn="base"/>
            <a:r>
              <a:rPr lang="en-GB" sz="1200" kern="1200" dirty="0">
                <a:solidFill>
                  <a:schemeClr val="tx1"/>
                </a:solidFill>
                <a:effectLst/>
                <a:latin typeface="+mn-lt"/>
                <a:ea typeface="+mn-ea"/>
                <a:cs typeface="+mn-cs"/>
              </a:rPr>
              <a:t>Enable-</a:t>
            </a:r>
            <a:r>
              <a:rPr lang="en-GB" sz="1200" kern="1200" dirty="0" err="1">
                <a:solidFill>
                  <a:schemeClr val="tx1"/>
                </a:solidFill>
                <a:effectLst/>
                <a:latin typeface="+mn-lt"/>
                <a:ea typeface="+mn-ea"/>
                <a:cs typeface="+mn-cs"/>
              </a:rPr>
              <a:t>ExperimentalFeature</a:t>
            </a:r>
            <a:endParaRPr lang="en-GB" sz="1200" kern="1200" dirty="0">
              <a:solidFill>
                <a:schemeClr val="tx1"/>
              </a:solidFill>
              <a:effectLst/>
              <a:latin typeface="+mn-lt"/>
              <a:ea typeface="+mn-ea"/>
              <a:cs typeface="+mn-cs"/>
            </a:endParaRPr>
          </a:p>
          <a:p>
            <a:r>
              <a:rPr lang="en-GB" dirty="0"/>
              <a:t>Temp:/ drive7 Bundled in Windows some </a:t>
            </a:r>
            <a:r>
              <a:rPr lang="en-GB" dirty="0" err="1"/>
              <a:t>day..Net</a:t>
            </a:r>
            <a:r>
              <a:rPr lang="en-GB" dirty="0"/>
              <a:t> Core 3Backward Compatibility</a:t>
            </a: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2330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This allowed the PowerShell team to port most of the PowerShell engine over and gain the ability to run PowerShell on multiple platforms, without changing much of the surface API you use.</a:t>
            </a: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30213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This means there are now two products: Windows PowerShell and PowerShell Core.</a:t>
            </a:r>
          </a:p>
          <a:p>
            <a:pPr fontAlgn="base"/>
            <a:r>
              <a:rPr lang="en-GB" sz="1200" b="0" i="0" kern="1200" dirty="0">
                <a:solidFill>
                  <a:schemeClr val="tx1"/>
                </a:solidFill>
                <a:effectLst/>
                <a:latin typeface="+mn-lt"/>
                <a:ea typeface="+mn-ea"/>
                <a:cs typeface="+mn-cs"/>
              </a:rPr>
              <a:t>Windows PowerShell will be pinned at 5.1, and only have security or major bugfixes released.</a:t>
            </a:r>
          </a:p>
          <a:p>
            <a:pPr fontAlgn="base"/>
            <a:r>
              <a:rPr lang="en-GB" sz="1200" b="0" i="0" kern="1200" dirty="0">
                <a:solidFill>
                  <a:schemeClr val="tx1"/>
                </a:solidFill>
                <a:effectLst/>
                <a:latin typeface="+mn-lt"/>
                <a:ea typeface="+mn-ea"/>
                <a:cs typeface="+mn-cs"/>
              </a:rPr>
              <a:t>All new features and new work will be devoted to PowerShell Core.</a:t>
            </a:r>
          </a:p>
          <a:p>
            <a:pPr fontAlgn="base"/>
            <a:r>
              <a:rPr lang="en-GB" sz="1200" b="0" i="0" kern="1200" dirty="0">
                <a:solidFill>
                  <a:schemeClr val="tx1"/>
                </a:solidFill>
                <a:effectLst/>
                <a:latin typeface="+mn-lt"/>
                <a:ea typeface="+mn-ea"/>
                <a:cs typeface="+mn-cs"/>
              </a:rPr>
              <a:t>Can't use POSH because it's an actively maintained </a:t>
            </a:r>
            <a:r>
              <a:rPr lang="en-GB" sz="1200" b="0" i="0" kern="1200" dirty="0" err="1">
                <a:solidFill>
                  <a:schemeClr val="tx1"/>
                </a:solidFill>
                <a:effectLst/>
                <a:latin typeface="+mn-lt"/>
                <a:ea typeface="+mn-ea"/>
                <a:cs typeface="+mn-cs"/>
              </a:rPr>
              <a:t>linux</a:t>
            </a:r>
            <a:r>
              <a:rPr lang="en-GB" sz="1200" b="0" i="0" kern="1200" dirty="0">
                <a:solidFill>
                  <a:schemeClr val="tx1"/>
                </a:solidFill>
                <a:effectLst/>
                <a:latin typeface="+mn-lt"/>
                <a:ea typeface="+mn-ea"/>
                <a:cs typeface="+mn-cs"/>
              </a:rPr>
              <a:t> project </a:t>
            </a:r>
            <a:r>
              <a:rPr lang="en-GB" sz="1200" b="0" i="0" u="none" strike="noStrike" kern="1200" dirty="0">
                <a:solidFill>
                  <a:schemeClr val="tx1"/>
                </a:solidFill>
                <a:effectLst/>
                <a:latin typeface="+mn-lt"/>
                <a:ea typeface="+mn-ea"/>
                <a:cs typeface="+mn-cs"/>
                <a:hlinkClick r:id="rId3"/>
              </a:rPr>
              <a:t>https://www.commandlinux.com/man-page/man1/posh.1.html</a:t>
            </a:r>
            <a:r>
              <a:rPr lang="en-GB" sz="1200" b="0" i="0" kern="1200" dirty="0">
                <a:solidFill>
                  <a:schemeClr val="tx1"/>
                </a:solidFill>
                <a:effectLst/>
                <a:latin typeface="+mn-lt"/>
                <a:ea typeface="+mn-ea"/>
                <a:cs typeface="+mn-cs"/>
              </a:rPr>
              <a:t> A </a:t>
            </a:r>
            <a:r>
              <a:rPr lang="en-GB" sz="1200" b="0" i="0" kern="1200" dirty="0" err="1">
                <a:solidFill>
                  <a:schemeClr val="tx1"/>
                </a:solidFill>
                <a:effectLst/>
                <a:latin typeface="+mn-lt"/>
                <a:ea typeface="+mn-ea"/>
                <a:cs typeface="+mn-cs"/>
              </a:rPr>
              <a:t>bourne</a:t>
            </a:r>
            <a:r>
              <a:rPr lang="en-GB" sz="1200" b="0" i="0" kern="1200" dirty="0">
                <a:solidFill>
                  <a:schemeClr val="tx1"/>
                </a:solidFill>
                <a:effectLst/>
                <a:latin typeface="+mn-lt"/>
                <a:ea typeface="+mn-ea"/>
                <a:cs typeface="+mn-cs"/>
              </a:rPr>
              <a:t> shell re-implementation</a:t>
            </a:r>
          </a:p>
          <a:p>
            <a:pPr fontAlgn="base"/>
            <a:r>
              <a:rPr lang="en-GB" sz="1200" b="0" i="0" u="none" strike="noStrike" kern="1200" dirty="0">
                <a:solidFill>
                  <a:schemeClr val="tx1"/>
                </a:solidFill>
                <a:effectLst/>
                <a:latin typeface="+mn-lt"/>
                <a:ea typeface="+mn-ea"/>
                <a:cs typeface="+mn-cs"/>
                <a:hlinkClick r:id="rId4"/>
              </a:rPr>
              <a:t>https://github.com/PowerShell/PowerShell/issues/4214</a:t>
            </a: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8872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 Kraus</a:t>
            </a:r>
          </a:p>
          <a:p>
            <a:r>
              <a:rPr lang="en-GB" dirty="0"/>
              <a:t>Data conversion from JSON for example </a:t>
            </a:r>
            <a:r>
              <a:rPr lang="en-GB" dirty="0" err="1"/>
              <a:t>powershell</a:t>
            </a:r>
            <a:r>
              <a:rPr lang="en-GB" dirty="0"/>
              <a:t> objects</a:t>
            </a:r>
            <a:br>
              <a:rPr lang="en-GB" dirty="0"/>
            </a:b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231757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Reaching into the operating system as designed to work with APIs</a:t>
            </a:r>
            <a:br>
              <a:rPr lang="en-GB" dirty="0"/>
            </a:b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02720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took some liberties with the last slide, there are a few other bits to do</a:t>
            </a: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1828856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unsplash.com/@irfansimsar?utm_source=unsplash&amp;utm_medium=referral&amp;utm_content=creditCopyText" TargetMode="External"/><Relationship Id="rId2" Type="http://schemas.openxmlformats.org/officeDocument/2006/relationships/image" Target="../media/image28.jpeg"/><Relationship Id="rId1" Type="http://schemas.openxmlformats.org/officeDocument/2006/relationships/slideLayout" Target="../slideLayouts/slideLayout11.xml"/><Relationship Id="rId4" Type="http://schemas.openxmlformats.org/officeDocument/2006/relationships/hyperlink" Target="https://unsplash.com/s/photos/post-it?utm_source=unsplash&amp;utm_medium=referral&amp;utm_content=creditCopyTe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mahkeo?utm_source=unsplash&amp;utm_medium=referral&amp;utm_content=creditCopyText" TargetMode="External"/><Relationship Id="rId2" Type="http://schemas.openxmlformats.org/officeDocument/2006/relationships/image" Target="../media/image29.jpg"/><Relationship Id="rId1" Type="http://schemas.openxmlformats.org/officeDocument/2006/relationships/slideLayout" Target="../slideLayouts/slideLayout11.xml"/><Relationship Id="rId4" Type="http://schemas.openxmlformats.org/officeDocument/2006/relationships/hyperlink" Target="https://unsplash.com/s/photos/fuel?utm_source=unsplash&amp;utm_medium=referral&amp;utm_content=creditCopyTex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unsplash.com/@0asa?utm_source=unsplash&amp;utm_medium=referral&amp;utm_content=creditCopyText" TargetMode="External"/><Relationship Id="rId2" Type="http://schemas.openxmlformats.org/officeDocument/2006/relationships/image" Target="../media/image30.jpg"/><Relationship Id="rId1" Type="http://schemas.openxmlformats.org/officeDocument/2006/relationships/slideLayout" Target="../slideLayouts/slideLayout11.xml"/><Relationship Id="rId4" Type="http://schemas.openxmlformats.org/officeDocument/2006/relationships/hyperlink" Target="https://unsplash.com/s/photos/floppy?utm_source=unsplash&amp;utm_medium=referral&amp;utm_content=creditCopyTe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unsplash.com/@clemono2?utm_source=unsplash&amp;utm_medium=referral&amp;utm_content=creditCopyText" TargetMode="External"/><Relationship Id="rId2" Type="http://schemas.openxmlformats.org/officeDocument/2006/relationships/image" Target="../media/image32.jpeg"/><Relationship Id="rId1" Type="http://schemas.openxmlformats.org/officeDocument/2006/relationships/slideLayout" Target="../slideLayouts/slideLayout11.xml"/><Relationship Id="rId4" Type="http://schemas.openxmlformats.org/officeDocument/2006/relationships/hyperlink" Target="https://unsplash.com/s/photos/chopping-wood?utm_source=unsplash&amp;utm_medium=referral&amp;utm_content=creditCopyTex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unsplash.com/@dariuscotoi?utm_source=unsplash&amp;utm_medium=referral&amp;utm_content=creditCopyText" TargetMode="External"/><Relationship Id="rId2" Type="http://schemas.openxmlformats.org/officeDocument/2006/relationships/image" Target="../media/image37.jpg"/><Relationship Id="rId1" Type="http://schemas.openxmlformats.org/officeDocument/2006/relationships/slideLayout" Target="../slideLayouts/slideLayout11.xml"/><Relationship Id="rId4" Type="http://schemas.openxmlformats.org/officeDocument/2006/relationships/hyperlink" Target="https://unsplash.com/s/photos/snowflake?utm_source=unsplash&amp;utm_medium=referral&amp;utm_content=creditCopyText"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unsplash.com/s/photos/snowflake?utm_source=unsplash&amp;utm_medium=referral&amp;utm_content=creditCopyText" TargetMode="External"/><Relationship Id="rId5" Type="http://schemas.openxmlformats.org/officeDocument/2006/relationships/hyperlink" Target="https://unsplash.com/@dariuscotoi?utm_source=unsplash&amp;utm_medium=referral&amp;utm_content=creditCopyText" TargetMode="External"/><Relationship Id="rId4" Type="http://schemas.openxmlformats.org/officeDocument/2006/relationships/image" Target="../media/image37.jpg"/></Relationships>
</file>

<file path=ppt/slides/_rels/slide33.xml.rels><?xml version="1.0" encoding="UTF-8" standalone="yes"?>
<Relationships xmlns="http://schemas.openxmlformats.org/package/2006/relationships"><Relationship Id="rId3" Type="http://schemas.openxmlformats.org/officeDocument/2006/relationships/hyperlink" Target="https://unsplash.com/@detroit1?utm_source=unsplash&amp;utm_medium=referral&amp;utm_content=creditCopyText" TargetMode="External"/><Relationship Id="rId2" Type="http://schemas.openxmlformats.org/officeDocument/2006/relationships/image" Target="../media/image39.jpeg"/><Relationship Id="rId1" Type="http://schemas.openxmlformats.org/officeDocument/2006/relationships/slideLayout" Target="../slideLayouts/slideLayout11.xml"/><Relationship Id="rId4" Type="http://schemas.openxmlformats.org/officeDocument/2006/relationships/hyperlink" Target="https://unsplash.com/s/photos/binoculars?utm_source=unsplash&amp;utm_medium=referral&amp;utm_content=creditCopyTex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unsplash.com/@detroit1?utm_source=unsplash&amp;utm_medium=referral&amp;utm_content=creditCopyText" TargetMode="External"/><Relationship Id="rId2" Type="http://schemas.openxmlformats.org/officeDocument/2006/relationships/image" Target="../media/image39.jpeg"/><Relationship Id="rId1" Type="http://schemas.openxmlformats.org/officeDocument/2006/relationships/slideLayout" Target="../slideLayouts/slideLayout11.xml"/><Relationship Id="rId4" Type="http://schemas.openxmlformats.org/officeDocument/2006/relationships/hyperlink" Target="https://unsplash.com/s/photos/binoculars?utm_source=unsplash&amp;utm_medium=referral&amp;utm_content=creditCopyTe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s://unsplash.com/s/photos/coding?utm_source=unsplash&amp;utm_medium=referral&amp;utm_content=creditCopyText" TargetMode="External"/><Relationship Id="rId2" Type="http://schemas.openxmlformats.org/officeDocument/2006/relationships/hyperlink" Target="https://unsplash.com/@ikukevk?utm_source=unsplash&amp;utm_medium=referral&amp;utm_content=creditCopyText" TargetMode="External"/><Relationship Id="rId1" Type="http://schemas.openxmlformats.org/officeDocument/2006/relationships/slideLayout" Target="../slideLayouts/slideLayout11.xml"/><Relationship Id="rId4" Type="http://schemas.openxmlformats.org/officeDocument/2006/relationships/image" Target="../media/image5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hyperlink" Target="https://code.visualstudio.com/docs/setup/linux"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PowerShell/PSScriptAnalyzer"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PowerShell/PSScriptAnalyzer/blob/development/RuleDocumentation/UseCompatibleSyntax.md" TargetMode="External"/><Relationship Id="rId2" Type="http://schemas.openxmlformats.org/officeDocument/2006/relationships/hyperlink" Target="https://github.com/PowerShell/PSScriptAnalyzer/tree/master/Engine/Settings" TargetMode="External"/><Relationship Id="rId1" Type="http://schemas.openxmlformats.org/officeDocument/2006/relationships/slideLayout" Target="../slideLayouts/slideLayout11.xml"/><Relationship Id="rId5" Type="http://schemas.openxmlformats.org/officeDocument/2006/relationships/hyperlink" Target="https://github.com/PowerShell/PSScriptAnalyzer/blob/development/RuleDocumentation/UseCompatibleTypes.md" TargetMode="External"/><Relationship Id="rId4" Type="http://schemas.openxmlformats.org/officeDocument/2006/relationships/hyperlink" Target="https://github.com/PowerShell/PSScriptAnalyzer/blob/development/RuleDocumentation/UseCompatibleCommands.m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hyperlink" Target="mailto:mrrobsewell@outlook.com"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GB" dirty="0"/>
              <a:t>Using PowerShell on Linux</a:t>
            </a:r>
            <a:endParaRPr lang="en-US" dirty="0"/>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GB" dirty="0" err="1"/>
              <a:t>pwsh</a:t>
            </a:r>
            <a:r>
              <a:rPr lang="en-GB" dirty="0"/>
              <a:t>? </a:t>
            </a:r>
            <a:endParaRPr lang="en-US" dirty="0"/>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Rob Sewell - Sewells Consulting Ltd</a:t>
            </a:r>
          </a:p>
        </p:txBody>
      </p:sp>
      <p:grpSp>
        <p:nvGrpSpPr>
          <p:cNvPr id="6" name="Group 5">
            <a:extLst>
              <a:ext uri="{FF2B5EF4-FFF2-40B4-BE49-F238E27FC236}">
                <a16:creationId xmlns:a16="http://schemas.microsoft.com/office/drawing/2014/main" id="{9C9E220A-632F-4EDB-BB88-135BE7643961}"/>
              </a:ext>
            </a:extLst>
          </p:cNvPr>
          <p:cNvGrpSpPr/>
          <p:nvPr/>
        </p:nvGrpSpPr>
        <p:grpSpPr>
          <a:xfrm rot="1130751">
            <a:off x="1672913" y="1063010"/>
            <a:ext cx="7242486" cy="2400657"/>
            <a:chOff x="2298752" y="1829476"/>
            <a:chExt cx="7242486" cy="2118704"/>
          </a:xfrm>
          <a:solidFill>
            <a:srgbClr val="6EC6BF"/>
          </a:solidFill>
        </p:grpSpPr>
        <p:sp>
          <p:nvSpPr>
            <p:cNvPr id="7" name="TextBox 6">
              <a:extLst>
                <a:ext uri="{FF2B5EF4-FFF2-40B4-BE49-F238E27FC236}">
                  <a16:creationId xmlns:a16="http://schemas.microsoft.com/office/drawing/2014/main" id="{BA248FCD-AA7D-46BA-8EE9-C31B4BDC3FDC}"/>
                </a:ext>
              </a:extLst>
            </p:cNvPr>
            <p:cNvSpPr txBox="1"/>
            <p:nvPr/>
          </p:nvSpPr>
          <p:spPr>
            <a:xfrm>
              <a:off x="2298752" y="1829476"/>
              <a:ext cx="7242486" cy="2118704"/>
            </a:xfrm>
            <a:prstGeom prst="rect">
              <a:avLst/>
            </a:prstGeom>
            <a:grpFill/>
          </p:spPr>
          <p:txBody>
            <a:bodyPr wrap="square" rtlCol="0" anchor="ctr" anchorCtr="1">
              <a:spAutoFit/>
            </a:bodyPr>
            <a:lstStyle/>
            <a:p>
              <a:r>
                <a:rPr lang="en-GB" sz="2400" b="1" dirty="0"/>
                <a:t>This might not be the session you are looking for</a:t>
              </a:r>
            </a:p>
            <a:p>
              <a:endParaRPr lang="en-GB" dirty="0"/>
            </a:p>
            <a:p>
              <a:endParaRPr lang="en-GB" dirty="0"/>
            </a:p>
            <a:p>
              <a:endParaRPr lang="en-GB" dirty="0"/>
            </a:p>
            <a:p>
              <a:r>
                <a:rPr lang="en-GB" dirty="0"/>
                <a:t>                                  !=          </a:t>
              </a:r>
              <a:r>
                <a:rPr lang="en-GB" sz="3600" b="1" dirty="0"/>
                <a:t>!=</a:t>
              </a:r>
              <a:endParaRPr lang="en-GB" b="1" dirty="0"/>
            </a:p>
            <a:p>
              <a:endParaRPr lang="en-GB" dirty="0"/>
            </a:p>
            <a:p>
              <a:endParaRPr lang="en-GB" dirty="0"/>
            </a:p>
          </p:txBody>
        </p:sp>
        <p:pic>
          <p:nvPicPr>
            <p:cNvPr id="8" name="Picture 2">
              <a:extLst>
                <a:ext uri="{FF2B5EF4-FFF2-40B4-BE49-F238E27FC236}">
                  <a16:creationId xmlns:a16="http://schemas.microsoft.com/office/drawing/2014/main" id="{8B502BDB-792F-4F5A-A8BF-7F571C258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031" y="2367389"/>
              <a:ext cx="1477328" cy="1477328"/>
            </a:xfrm>
            <a:prstGeom prst="rect">
              <a:avLst/>
            </a:prstGeom>
            <a:grp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50522E-09C5-42A8-BFF0-ED0FBBBE9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132" y="2397369"/>
              <a:ext cx="1153266" cy="1447348"/>
            </a:xfrm>
            <a:prstGeom prst="rect">
              <a:avLst/>
            </a:prstGeom>
            <a:grp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625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repeatCount="indefinite" fill="remove" nodeType="withEffect">
                                  <p:stCondLst>
                                    <p:cond delay="2500"/>
                                  </p:stCondLst>
                                  <p:endCondLst>
                                    <p:cond evt="onNext" delay="0">
                                      <p:tgtEl>
                                        <p:sldTgt/>
                                      </p:tgtEl>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0" fill="hold"/>
                                        <p:tgtEl>
                                          <p:spTgt spid="6"/>
                                        </p:tgtEl>
                                        <p:attrNameLst>
                                          <p:attrName>ppt_w</p:attrName>
                                        </p:attrNameLst>
                                      </p:cBhvr>
                                      <p:tavLst>
                                        <p:tav tm="0">
                                          <p:val>
                                            <p:fltVal val="0"/>
                                          </p:val>
                                        </p:tav>
                                        <p:tav tm="100000">
                                          <p:val>
                                            <p:strVal val="#ppt_w"/>
                                          </p:val>
                                        </p:tav>
                                      </p:tavLst>
                                    </p:anim>
                                    <p:anim calcmode="lin" valueType="num">
                                      <p:cBhvr>
                                        <p:cTn id="8" dur="5000" fill="hold"/>
                                        <p:tgtEl>
                                          <p:spTgt spid="6"/>
                                        </p:tgtEl>
                                        <p:attrNameLst>
                                          <p:attrName>ppt_h</p:attrName>
                                        </p:attrNameLst>
                                      </p:cBhvr>
                                      <p:tavLst>
                                        <p:tav tm="0">
                                          <p:val>
                                            <p:fltVal val="0"/>
                                          </p:val>
                                        </p:tav>
                                        <p:tav tm="100000">
                                          <p:val>
                                            <p:strVal val="#ppt_h"/>
                                          </p:val>
                                        </p:tav>
                                      </p:tavLst>
                                    </p:anim>
                                    <p:anim calcmode="lin" valueType="num">
                                      <p:cBhvr>
                                        <p:cTn id="9" dur="5000" fill="hold"/>
                                        <p:tgtEl>
                                          <p:spTgt spid="6"/>
                                        </p:tgtEl>
                                        <p:attrNameLst>
                                          <p:attrName>style.rotation</p:attrName>
                                        </p:attrNameLst>
                                      </p:cBhvr>
                                      <p:tavLst>
                                        <p:tav tm="0">
                                          <p:val>
                                            <p:fltVal val="90"/>
                                          </p:val>
                                        </p:tav>
                                        <p:tav tm="100000">
                                          <p:val>
                                            <p:fltVal val="0"/>
                                          </p:val>
                                        </p:tav>
                                      </p:tavLst>
                                    </p:anim>
                                    <p:animEffect transition="in" filter="fade">
                                      <p:cBhvr>
                                        <p:cTn id="10"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088A7D-C800-4602-A1AB-5085C237319E}"/>
              </a:ext>
            </a:extLst>
          </p:cNvPr>
          <p:cNvSpPr>
            <a:spLocks noGrp="1"/>
          </p:cNvSpPr>
          <p:nvPr>
            <p:ph type="body" sz="quarter" idx="21"/>
          </p:nvPr>
        </p:nvSpPr>
        <p:spPr>
          <a:xfrm>
            <a:off x="1500585" y="1642083"/>
            <a:ext cx="6142830" cy="1859334"/>
          </a:xfrm>
        </p:spPr>
        <p:txBody>
          <a:bodyPr/>
          <a:lstStyle/>
          <a:p>
            <a:r>
              <a:rPr lang="en-GB" sz="11500" dirty="0"/>
              <a:t>pwsh.exe</a:t>
            </a:r>
          </a:p>
        </p:txBody>
      </p:sp>
    </p:spTree>
    <p:extLst>
      <p:ext uri="{BB962C8B-B14F-4D97-AF65-F5344CB8AC3E}">
        <p14:creationId xmlns:p14="http://schemas.microsoft.com/office/powerpoint/2010/main" val="30508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9793-C49F-41FE-84C6-11FCB7B7D311}"/>
              </a:ext>
            </a:extLst>
          </p:cNvPr>
          <p:cNvSpPr>
            <a:spLocks noGrp="1"/>
          </p:cNvSpPr>
          <p:nvPr>
            <p:ph type="title"/>
          </p:nvPr>
        </p:nvSpPr>
        <p:spPr>
          <a:xfrm>
            <a:off x="2233221" y="459102"/>
            <a:ext cx="4640255" cy="614029"/>
          </a:xfrm>
        </p:spPr>
        <p:txBody>
          <a:bodyPr/>
          <a:lstStyle/>
          <a:p>
            <a:r>
              <a:rPr lang="en-GB" dirty="0"/>
              <a:t>Why Use PowerShell?</a:t>
            </a:r>
          </a:p>
        </p:txBody>
      </p:sp>
      <p:sp>
        <p:nvSpPr>
          <p:cNvPr id="3" name="Text Placeholder 2">
            <a:extLst>
              <a:ext uri="{FF2B5EF4-FFF2-40B4-BE49-F238E27FC236}">
                <a16:creationId xmlns:a16="http://schemas.microsoft.com/office/drawing/2014/main" id="{E060AFF1-B47C-4A7A-A06F-DCD2E56FE170}"/>
              </a:ext>
            </a:extLst>
          </p:cNvPr>
          <p:cNvSpPr>
            <a:spLocks noGrp="1"/>
          </p:cNvSpPr>
          <p:nvPr>
            <p:ph type="body" sz="quarter" idx="21"/>
          </p:nvPr>
        </p:nvSpPr>
        <p:spPr>
          <a:xfrm>
            <a:off x="1841636" y="1370701"/>
            <a:ext cx="5423423" cy="2701766"/>
          </a:xfrm>
        </p:spPr>
        <p:txBody>
          <a:bodyPr/>
          <a:lstStyle/>
          <a:p>
            <a:r>
              <a:rPr lang="en-GB" sz="3200" dirty="0"/>
              <a:t>Shell </a:t>
            </a:r>
            <a:r>
              <a:rPr lang="en-GB" sz="3200" b="1" u="sng" dirty="0"/>
              <a:t>and</a:t>
            </a:r>
            <a:r>
              <a:rPr lang="en-GB" sz="3200" dirty="0"/>
              <a:t> scripting language</a:t>
            </a:r>
          </a:p>
          <a:p>
            <a:endParaRPr lang="en-GB" sz="1400" dirty="0"/>
          </a:p>
          <a:p>
            <a:r>
              <a:rPr lang="en-GB" sz="3200" dirty="0"/>
              <a:t>Cross-platform </a:t>
            </a:r>
            <a:br>
              <a:rPr lang="en-GB" sz="3200" dirty="0"/>
            </a:br>
            <a:r>
              <a:rPr lang="en-GB" sz="3200" dirty="0"/>
              <a:t>Multi Operating System </a:t>
            </a:r>
            <a:br>
              <a:rPr lang="en-GB" sz="3200" dirty="0"/>
            </a:br>
            <a:r>
              <a:rPr lang="en-GB" sz="3200" dirty="0"/>
              <a:t>Multi Cloud</a:t>
            </a:r>
            <a:br>
              <a:rPr lang="en-GB" sz="3200" dirty="0"/>
            </a:br>
            <a:r>
              <a:rPr lang="en-GB" sz="3200" dirty="0"/>
              <a:t>Containers</a:t>
            </a:r>
            <a:br>
              <a:rPr lang="en-GB" dirty="0"/>
            </a:br>
            <a:endParaRPr lang="en-GB" dirty="0"/>
          </a:p>
        </p:txBody>
      </p:sp>
    </p:spTree>
    <p:extLst>
      <p:ext uri="{BB962C8B-B14F-4D97-AF65-F5344CB8AC3E}">
        <p14:creationId xmlns:p14="http://schemas.microsoft.com/office/powerpoint/2010/main" val="351073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ench in front of a window&#10;&#10;Description automatically generated">
            <a:extLst>
              <a:ext uri="{FF2B5EF4-FFF2-40B4-BE49-F238E27FC236}">
                <a16:creationId xmlns:a16="http://schemas.microsoft.com/office/drawing/2014/main" id="{6736D862-EB4A-49B9-A113-4AB4AAE36915}"/>
              </a:ext>
            </a:extLst>
          </p:cNvPr>
          <p:cNvPicPr>
            <a:picLocks noChangeAspect="1"/>
          </p:cNvPicPr>
          <p:nvPr/>
        </p:nvPicPr>
        <p:blipFill rotWithShape="1">
          <a:blip r:embed="rId2">
            <a:extLst>
              <a:ext uri="{28A0092B-C50C-407E-A947-70E740481C1C}">
                <a14:useLocalDpi xmlns:a14="http://schemas.microsoft.com/office/drawing/2010/main" val="0"/>
              </a:ext>
            </a:extLst>
          </a:blip>
          <a:srcRect t="21704" b="35488"/>
          <a:stretch/>
        </p:blipFill>
        <p:spPr>
          <a:xfrm>
            <a:off x="0" y="0"/>
            <a:ext cx="9144000" cy="5220000"/>
          </a:xfrm>
          <a:prstGeom prst="rect">
            <a:avLst/>
          </a:prstGeom>
        </p:spPr>
      </p:pic>
      <p:sp>
        <p:nvSpPr>
          <p:cNvPr id="5" name="Rectangle 4">
            <a:extLst>
              <a:ext uri="{FF2B5EF4-FFF2-40B4-BE49-F238E27FC236}">
                <a16:creationId xmlns:a16="http://schemas.microsoft.com/office/drawing/2014/main" id="{E9520351-847D-4A6B-AC07-F69E4D2B100D}"/>
              </a:ext>
            </a:extLst>
          </p:cNvPr>
          <p:cNvSpPr/>
          <p:nvPr/>
        </p:nvSpPr>
        <p:spPr>
          <a:xfrm>
            <a:off x="-40969" y="4829718"/>
            <a:ext cx="2321020" cy="276999"/>
          </a:xfrm>
          <a:prstGeom prst="rect">
            <a:avLst/>
          </a:prstGeom>
        </p:spPr>
        <p:txBody>
          <a:bodyPr wrap="none">
            <a:spAutoFit/>
          </a:bodyPr>
          <a:lstStyle/>
          <a:p>
            <a:r>
              <a:rPr lang="en-GB" sz="1200" dirty="0">
                <a:solidFill>
                  <a:srgbClr val="111111"/>
                </a:solidFill>
                <a:latin typeface="-apple-system"/>
              </a:rPr>
              <a:t>Photo by </a:t>
            </a:r>
            <a:r>
              <a:rPr lang="en-GB" sz="1200" dirty="0">
                <a:solidFill>
                  <a:srgbClr val="767676"/>
                </a:solidFill>
                <a:latin typeface="-apple-system"/>
                <a:hlinkClick r:id="rId3"/>
              </a:rPr>
              <a:t>İrfan </a:t>
            </a:r>
            <a:r>
              <a:rPr lang="en-GB" sz="1200" dirty="0" err="1">
                <a:solidFill>
                  <a:srgbClr val="767676"/>
                </a:solidFill>
                <a:latin typeface="-apple-system"/>
                <a:hlinkClick r:id="rId3"/>
              </a:rPr>
              <a:t>Simsar</a:t>
            </a:r>
            <a:r>
              <a:rPr lang="en-GB" sz="1200" dirty="0">
                <a:solidFill>
                  <a:srgbClr val="111111"/>
                </a:solidFill>
                <a:latin typeface="-apple-system"/>
              </a:rPr>
              <a:t> on </a:t>
            </a:r>
            <a:r>
              <a:rPr lang="en-GB" sz="1200" dirty="0" err="1">
                <a:solidFill>
                  <a:srgbClr val="767676"/>
                </a:solidFill>
                <a:latin typeface="-apple-system"/>
                <a:hlinkClick r:id="rId4"/>
              </a:rPr>
              <a:t>Unsplash</a:t>
            </a:r>
            <a:endParaRPr lang="en-GB" sz="1200" dirty="0"/>
          </a:p>
        </p:txBody>
      </p:sp>
      <p:sp>
        <p:nvSpPr>
          <p:cNvPr id="8" name="TextBox 7">
            <a:extLst>
              <a:ext uri="{FF2B5EF4-FFF2-40B4-BE49-F238E27FC236}">
                <a16:creationId xmlns:a16="http://schemas.microsoft.com/office/drawing/2014/main" id="{4B262F35-BF80-4064-A6BA-65A5A5BA94C7}"/>
              </a:ext>
            </a:extLst>
          </p:cNvPr>
          <p:cNvSpPr txBox="1"/>
          <p:nvPr/>
        </p:nvSpPr>
        <p:spPr>
          <a:xfrm rot="20205562">
            <a:off x="-411859" y="2074567"/>
            <a:ext cx="10039486" cy="1323439"/>
          </a:xfrm>
          <a:prstGeom prst="rect">
            <a:avLst/>
          </a:prstGeom>
          <a:solidFill>
            <a:srgbClr val="759FA6">
              <a:alpha val="67000"/>
            </a:srgbClr>
          </a:solidFill>
        </p:spPr>
        <p:txBody>
          <a:bodyPr wrap="square" rtlCol="0">
            <a:spAutoFit/>
          </a:bodyPr>
          <a:lstStyle/>
          <a:p>
            <a:r>
              <a:rPr lang="en-GB" sz="8000" b="1" dirty="0">
                <a:solidFill>
                  <a:srgbClr val="002060"/>
                </a:solidFill>
              </a:rPr>
              <a:t>Just Like Your Estate</a:t>
            </a:r>
            <a:endParaRPr lang="en-GB" sz="5400" b="1" dirty="0">
              <a:solidFill>
                <a:srgbClr val="002060"/>
              </a:solidFill>
            </a:endParaRPr>
          </a:p>
        </p:txBody>
      </p:sp>
    </p:spTree>
    <p:extLst>
      <p:ext uri="{BB962C8B-B14F-4D97-AF65-F5344CB8AC3E}">
        <p14:creationId xmlns:p14="http://schemas.microsoft.com/office/powerpoint/2010/main" val="409296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5DB1-61D4-400E-86BD-F7EDB935AA2D}"/>
              </a:ext>
            </a:extLst>
          </p:cNvPr>
          <p:cNvSpPr>
            <a:spLocks noGrp="1"/>
          </p:cNvSpPr>
          <p:nvPr>
            <p:ph type="title"/>
          </p:nvPr>
        </p:nvSpPr>
        <p:spPr>
          <a:xfrm>
            <a:off x="1286672" y="444286"/>
            <a:ext cx="6570655" cy="614029"/>
          </a:xfrm>
        </p:spPr>
        <p:txBody>
          <a:bodyPr/>
          <a:lstStyle/>
          <a:p>
            <a:r>
              <a:rPr lang="en-GB" dirty="0"/>
              <a:t>Why not use other languages?</a:t>
            </a:r>
          </a:p>
        </p:txBody>
      </p:sp>
      <p:sp>
        <p:nvSpPr>
          <p:cNvPr id="3" name="Text Placeholder 2">
            <a:extLst>
              <a:ext uri="{FF2B5EF4-FFF2-40B4-BE49-F238E27FC236}">
                <a16:creationId xmlns:a16="http://schemas.microsoft.com/office/drawing/2014/main" id="{A4F538A0-488B-4CAE-8F74-7C865149B17C}"/>
              </a:ext>
            </a:extLst>
          </p:cNvPr>
          <p:cNvSpPr>
            <a:spLocks noGrp="1"/>
          </p:cNvSpPr>
          <p:nvPr>
            <p:ph type="body" sz="quarter" idx="21"/>
          </p:nvPr>
        </p:nvSpPr>
        <p:spPr>
          <a:xfrm>
            <a:off x="560394" y="2304150"/>
            <a:ext cx="8481212" cy="2009430"/>
          </a:xfrm>
        </p:spPr>
        <p:txBody>
          <a:bodyPr/>
          <a:lstStyle/>
          <a:p>
            <a:r>
              <a:rPr lang="en-GB" dirty="0"/>
              <a:t>Generally not designed for Windows</a:t>
            </a:r>
          </a:p>
          <a:p>
            <a:r>
              <a:rPr lang="en-GB" dirty="0"/>
              <a:t>Generally difficult to install on Windows </a:t>
            </a:r>
            <a:br>
              <a:rPr lang="en-GB" dirty="0"/>
            </a:br>
            <a:r>
              <a:rPr lang="en-GB" dirty="0"/>
              <a:t>(or configure OS to run)</a:t>
            </a:r>
          </a:p>
          <a:p>
            <a:r>
              <a:rPr lang="en-GB" dirty="0"/>
              <a:t>Generally running cross platform code on Windows doesn’t work as expected</a:t>
            </a:r>
          </a:p>
        </p:txBody>
      </p:sp>
      <p:sp>
        <p:nvSpPr>
          <p:cNvPr id="4" name="Text Placeholder 3">
            <a:extLst>
              <a:ext uri="{FF2B5EF4-FFF2-40B4-BE49-F238E27FC236}">
                <a16:creationId xmlns:a16="http://schemas.microsoft.com/office/drawing/2014/main" id="{AEEEED43-1C98-4BB5-A6A4-BF661587F15D}"/>
              </a:ext>
            </a:extLst>
          </p:cNvPr>
          <p:cNvSpPr>
            <a:spLocks noGrp="1"/>
          </p:cNvSpPr>
          <p:nvPr>
            <p:ph type="body" sz="quarter" idx="10"/>
          </p:nvPr>
        </p:nvSpPr>
        <p:spPr>
          <a:xfrm>
            <a:off x="439744" y="1231970"/>
            <a:ext cx="8481211" cy="390525"/>
          </a:xfrm>
        </p:spPr>
        <p:txBody>
          <a:bodyPr/>
          <a:lstStyle/>
          <a:p>
            <a:r>
              <a:rPr lang="en-GB" dirty="0"/>
              <a:t>Look – They are awesome I’m not saying that they are not</a:t>
            </a:r>
          </a:p>
        </p:txBody>
      </p:sp>
    </p:spTree>
    <p:extLst>
      <p:ext uri="{BB962C8B-B14F-4D97-AF65-F5344CB8AC3E}">
        <p14:creationId xmlns:p14="http://schemas.microsoft.com/office/powerpoint/2010/main" val="367652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sitting, large, plane&#10;&#10;Description automatically generated">
            <a:extLst>
              <a:ext uri="{FF2B5EF4-FFF2-40B4-BE49-F238E27FC236}">
                <a16:creationId xmlns:a16="http://schemas.microsoft.com/office/drawing/2014/main" id="{CD9D4FB4-19CF-4E7B-9E7F-E4FD9566CC9C}"/>
              </a:ext>
            </a:extLst>
          </p:cNvPr>
          <p:cNvPicPr>
            <a:picLocks noChangeAspect="1"/>
          </p:cNvPicPr>
          <p:nvPr/>
        </p:nvPicPr>
        <p:blipFill rotWithShape="1">
          <a:blip r:embed="rId2">
            <a:extLst>
              <a:ext uri="{28A0092B-C50C-407E-A947-70E740481C1C}">
                <a14:useLocalDpi xmlns:a14="http://schemas.microsoft.com/office/drawing/2010/main" val="0"/>
              </a:ext>
            </a:extLst>
          </a:blip>
          <a:srcRect t="21249" b="-62"/>
          <a:stretch/>
        </p:blipFill>
        <p:spPr>
          <a:xfrm>
            <a:off x="0" y="0"/>
            <a:ext cx="9144000" cy="5148000"/>
          </a:xfrm>
          <a:prstGeom prst="rect">
            <a:avLst/>
          </a:prstGeom>
        </p:spPr>
      </p:pic>
      <p:sp>
        <p:nvSpPr>
          <p:cNvPr id="5" name="Rectangle 4">
            <a:extLst>
              <a:ext uri="{FF2B5EF4-FFF2-40B4-BE49-F238E27FC236}">
                <a16:creationId xmlns:a16="http://schemas.microsoft.com/office/drawing/2014/main" id="{59C242F9-9DB4-4A63-A996-78ADB0931723}"/>
              </a:ext>
            </a:extLst>
          </p:cNvPr>
          <p:cNvSpPr/>
          <p:nvPr/>
        </p:nvSpPr>
        <p:spPr>
          <a:xfrm>
            <a:off x="0" y="4835723"/>
            <a:ext cx="2409249" cy="307777"/>
          </a:xfrm>
          <a:prstGeom prst="rect">
            <a:avLst/>
          </a:prstGeom>
        </p:spPr>
        <p:txBody>
          <a:bodyPr wrap="none">
            <a:spAutoFit/>
          </a:bodyPr>
          <a:lstStyle/>
          <a:p>
            <a:r>
              <a:rPr lang="en-GB" sz="1400" dirty="0">
                <a:solidFill>
                  <a:srgbClr val="777777"/>
                </a:solidFill>
                <a:latin typeface="-apple-system"/>
              </a:rPr>
              <a:t>Photo by </a:t>
            </a:r>
            <a:r>
              <a:rPr lang="en-GB" sz="1400" dirty="0" err="1">
                <a:solidFill>
                  <a:srgbClr val="777777"/>
                </a:solidFill>
                <a:latin typeface="-apple-system"/>
                <a:hlinkClick r:id="rId3">
                  <a:extLst>
                    <a:ext uri="{A12FA001-AC4F-418D-AE19-62706E023703}">
                      <ahyp:hlinkClr xmlns:ahyp="http://schemas.microsoft.com/office/drawing/2018/hyperlinkcolor" val="tx"/>
                    </a:ext>
                  </a:extLst>
                </a:hlinkClick>
              </a:rPr>
              <a:t>Mahkeo</a:t>
            </a:r>
            <a:r>
              <a:rPr lang="en-GB" sz="1400" dirty="0">
                <a:solidFill>
                  <a:srgbClr val="777777"/>
                </a:solidFill>
                <a:latin typeface="-apple-system"/>
              </a:rPr>
              <a:t> on </a:t>
            </a:r>
            <a:r>
              <a:rPr lang="en-GB" sz="1400" dirty="0" err="1">
                <a:solidFill>
                  <a:srgbClr val="777777"/>
                </a:solidFill>
                <a:latin typeface="-apple-system"/>
                <a:hlinkClick r:id="rId4">
                  <a:extLst>
                    <a:ext uri="{A12FA001-AC4F-418D-AE19-62706E023703}">
                      <ahyp:hlinkClr xmlns:ahyp="http://schemas.microsoft.com/office/drawing/2018/hyperlinkcolor" val="tx"/>
                    </a:ext>
                  </a:extLst>
                </a:hlinkClick>
              </a:rPr>
              <a:t>Unsplash</a:t>
            </a:r>
            <a:endParaRPr lang="en-GB" sz="1400" dirty="0">
              <a:solidFill>
                <a:srgbClr val="777777"/>
              </a:solidFill>
            </a:endParaRPr>
          </a:p>
        </p:txBody>
      </p:sp>
      <p:sp>
        <p:nvSpPr>
          <p:cNvPr id="8" name="TextBox 7">
            <a:extLst>
              <a:ext uri="{FF2B5EF4-FFF2-40B4-BE49-F238E27FC236}">
                <a16:creationId xmlns:a16="http://schemas.microsoft.com/office/drawing/2014/main" id="{46533175-E2FA-47E8-B36A-DE8903540AC2}"/>
              </a:ext>
            </a:extLst>
          </p:cNvPr>
          <p:cNvSpPr txBox="1"/>
          <p:nvPr/>
        </p:nvSpPr>
        <p:spPr>
          <a:xfrm>
            <a:off x="374650" y="457200"/>
            <a:ext cx="3841750" cy="1323439"/>
          </a:xfrm>
          <a:prstGeom prst="rect">
            <a:avLst/>
          </a:prstGeom>
          <a:noFill/>
        </p:spPr>
        <p:txBody>
          <a:bodyPr wrap="square" rtlCol="0">
            <a:spAutoFit/>
          </a:bodyPr>
          <a:lstStyle/>
          <a:p>
            <a:r>
              <a:rPr lang="en-GB" sz="8000" dirty="0">
                <a:solidFill>
                  <a:srgbClr val="0070C0"/>
                </a:solidFill>
              </a:rPr>
              <a:t>YMMV</a:t>
            </a:r>
          </a:p>
        </p:txBody>
      </p:sp>
    </p:spTree>
    <p:extLst>
      <p:ext uri="{BB962C8B-B14F-4D97-AF65-F5344CB8AC3E}">
        <p14:creationId xmlns:p14="http://schemas.microsoft.com/office/powerpoint/2010/main" val="363441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1352-2DA0-4562-B25C-7D926D78B607}"/>
              </a:ext>
            </a:extLst>
          </p:cNvPr>
          <p:cNvSpPr>
            <a:spLocks noGrp="1"/>
          </p:cNvSpPr>
          <p:nvPr>
            <p:ph type="title"/>
          </p:nvPr>
        </p:nvSpPr>
        <p:spPr>
          <a:xfrm>
            <a:off x="1979221" y="476036"/>
            <a:ext cx="5148255" cy="614029"/>
          </a:xfrm>
        </p:spPr>
        <p:txBody>
          <a:bodyPr/>
          <a:lstStyle/>
          <a:p>
            <a:r>
              <a:rPr lang="en-GB" dirty="0"/>
              <a:t>What is </a:t>
            </a:r>
            <a:r>
              <a:rPr lang="en-GB" dirty="0" err="1"/>
              <a:t>pwsh</a:t>
            </a:r>
            <a:r>
              <a:rPr lang="en-GB" dirty="0"/>
              <a:t> good for?</a:t>
            </a:r>
          </a:p>
        </p:txBody>
      </p:sp>
      <p:sp>
        <p:nvSpPr>
          <p:cNvPr id="5" name="Rectangle 1">
            <a:extLst>
              <a:ext uri="{FF2B5EF4-FFF2-40B4-BE49-F238E27FC236}">
                <a16:creationId xmlns:a16="http://schemas.microsoft.com/office/drawing/2014/main" id="{0A702A59-291E-405C-B72A-E41A1CB1BC7D}"/>
              </a:ext>
            </a:extLst>
          </p:cNvPr>
          <p:cNvSpPr>
            <a:spLocks noGrp="1" noChangeArrowheads="1"/>
          </p:cNvSpPr>
          <p:nvPr>
            <p:ph type="body" sz="quarter" idx="21"/>
          </p:nvPr>
        </p:nvSpPr>
        <p:spPr bwMode="auto">
          <a:xfrm>
            <a:off x="1011244" y="1090065"/>
            <a:ext cx="7853356"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Interacting with Web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Data Conversion and Manipulation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CICD/Build/Deployment Scripts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Pester</a:t>
            </a:r>
            <a:r>
              <a:rPr kumimoji="0" lang="en-US" altLang="en-US" sz="6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4628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7A34-6C82-42E7-B353-CFD94A6C72B6}"/>
              </a:ext>
            </a:extLst>
          </p:cNvPr>
          <p:cNvSpPr>
            <a:spLocks noGrp="1"/>
          </p:cNvSpPr>
          <p:nvPr>
            <p:ph type="title"/>
          </p:nvPr>
        </p:nvSpPr>
        <p:spPr>
          <a:xfrm>
            <a:off x="2039147" y="349036"/>
            <a:ext cx="5065705" cy="614029"/>
          </a:xfrm>
        </p:spPr>
        <p:txBody>
          <a:bodyPr/>
          <a:lstStyle/>
          <a:p>
            <a:r>
              <a:rPr lang="en-GB" dirty="0"/>
              <a:t>Maybe not so good for</a:t>
            </a:r>
          </a:p>
        </p:txBody>
      </p:sp>
      <p:sp>
        <p:nvSpPr>
          <p:cNvPr id="5" name="Rectangle 1">
            <a:extLst>
              <a:ext uri="{FF2B5EF4-FFF2-40B4-BE49-F238E27FC236}">
                <a16:creationId xmlns:a16="http://schemas.microsoft.com/office/drawing/2014/main" id="{4A8045EF-76EC-4A7F-8597-91C62BB759E9}"/>
              </a:ext>
            </a:extLst>
          </p:cNvPr>
          <p:cNvSpPr>
            <a:spLocks noGrp="1" noChangeArrowheads="1"/>
          </p:cNvSpPr>
          <p:nvPr>
            <p:ph type="body" sz="quarter" idx="21"/>
          </p:nvPr>
        </p:nvSpPr>
        <p:spPr bwMode="auto">
          <a:xfrm>
            <a:off x="482610" y="1819870"/>
            <a:ext cx="8178777"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Deep System Integration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Displaying Interfaces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Colorized Output From Binaries</a:t>
            </a:r>
            <a:r>
              <a:rPr kumimoji="0" lang="en-US" altLang="en-US" sz="8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2171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electronics&#10;&#10;Description automatically generated">
            <a:extLst>
              <a:ext uri="{FF2B5EF4-FFF2-40B4-BE49-F238E27FC236}">
                <a16:creationId xmlns:a16="http://schemas.microsoft.com/office/drawing/2014/main" id="{A3E4BF53-B723-4D01-A6FE-3BB1F6E4B2A7}"/>
              </a:ext>
            </a:extLst>
          </p:cNvPr>
          <p:cNvPicPr>
            <a:picLocks noChangeAspect="1"/>
          </p:cNvPicPr>
          <p:nvPr/>
        </p:nvPicPr>
        <p:blipFill rotWithShape="1">
          <a:blip r:embed="rId2">
            <a:extLst>
              <a:ext uri="{28A0092B-C50C-407E-A947-70E740481C1C}">
                <a14:useLocalDpi xmlns:a14="http://schemas.microsoft.com/office/drawing/2010/main" val="0"/>
              </a:ext>
            </a:extLst>
          </a:blip>
          <a:srcRect l="14690" t="27536" r="13073" b="14674"/>
          <a:stretch/>
        </p:blipFill>
        <p:spPr>
          <a:xfrm>
            <a:off x="149225" y="0"/>
            <a:ext cx="8845550" cy="4717627"/>
          </a:xfrm>
          <a:prstGeom prst="rect">
            <a:avLst/>
          </a:prstGeom>
        </p:spPr>
      </p:pic>
      <p:sp>
        <p:nvSpPr>
          <p:cNvPr id="5" name="Rectangle 4">
            <a:extLst>
              <a:ext uri="{FF2B5EF4-FFF2-40B4-BE49-F238E27FC236}">
                <a16:creationId xmlns:a16="http://schemas.microsoft.com/office/drawing/2014/main" id="{B9EEB69F-2238-4231-90A8-3DB5BE48CC2C}"/>
              </a:ext>
            </a:extLst>
          </p:cNvPr>
          <p:cNvSpPr/>
          <p:nvPr/>
        </p:nvSpPr>
        <p:spPr>
          <a:xfrm>
            <a:off x="0" y="4761984"/>
            <a:ext cx="2807756"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Vincent </a:t>
            </a:r>
            <a:r>
              <a:rPr lang="en-GB" sz="1400" dirty="0" err="1">
                <a:solidFill>
                  <a:srgbClr val="767676"/>
                </a:solidFill>
                <a:latin typeface="-apple-system"/>
                <a:hlinkClick r:id="rId3"/>
              </a:rPr>
              <a:t>Botta</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9" name="TextBox 8">
            <a:extLst>
              <a:ext uri="{FF2B5EF4-FFF2-40B4-BE49-F238E27FC236}">
                <a16:creationId xmlns:a16="http://schemas.microsoft.com/office/drawing/2014/main" id="{889921D4-9857-4DBF-ACFA-7697864362D1}"/>
              </a:ext>
            </a:extLst>
          </p:cNvPr>
          <p:cNvSpPr txBox="1"/>
          <p:nvPr/>
        </p:nvSpPr>
        <p:spPr>
          <a:xfrm>
            <a:off x="1238250" y="2508250"/>
            <a:ext cx="7004050" cy="1107996"/>
          </a:xfrm>
          <a:prstGeom prst="rect">
            <a:avLst/>
          </a:prstGeom>
          <a:noFill/>
        </p:spPr>
        <p:txBody>
          <a:bodyPr wrap="square" rtlCol="0">
            <a:spAutoFit/>
          </a:bodyPr>
          <a:lstStyle/>
          <a:p>
            <a:r>
              <a:rPr lang="en-GB" sz="6600" dirty="0">
                <a:solidFill>
                  <a:srgbClr val="0070C0"/>
                </a:solidFill>
              </a:rPr>
              <a:t>Install-PowerShell</a:t>
            </a:r>
          </a:p>
        </p:txBody>
      </p:sp>
    </p:spTree>
    <p:extLst>
      <p:ext uri="{BB962C8B-B14F-4D97-AF65-F5344CB8AC3E}">
        <p14:creationId xmlns:p14="http://schemas.microsoft.com/office/powerpoint/2010/main" val="4190992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519F-1BC0-4787-B330-D57B752B7F8A}"/>
              </a:ext>
            </a:extLst>
          </p:cNvPr>
          <p:cNvSpPr>
            <a:spLocks noGrp="1"/>
          </p:cNvSpPr>
          <p:nvPr>
            <p:ph type="title"/>
          </p:nvPr>
        </p:nvSpPr>
        <p:spPr>
          <a:xfrm>
            <a:off x="2890047" y="450636"/>
            <a:ext cx="3363905" cy="614029"/>
          </a:xfrm>
        </p:spPr>
        <p:txBody>
          <a:bodyPr/>
          <a:lstStyle/>
          <a:p>
            <a:r>
              <a:rPr lang="en-GB" dirty="0"/>
              <a:t>Fits in a Tweet!</a:t>
            </a:r>
          </a:p>
        </p:txBody>
      </p:sp>
      <p:pic>
        <p:nvPicPr>
          <p:cNvPr id="5" name="Picture 4">
            <a:extLst>
              <a:ext uri="{FF2B5EF4-FFF2-40B4-BE49-F238E27FC236}">
                <a16:creationId xmlns:a16="http://schemas.microsoft.com/office/drawing/2014/main" id="{DBEAC153-ACC5-4356-92CA-D7A32A2C6145}"/>
              </a:ext>
            </a:extLst>
          </p:cNvPr>
          <p:cNvPicPr>
            <a:picLocks noChangeAspect="1"/>
          </p:cNvPicPr>
          <p:nvPr/>
        </p:nvPicPr>
        <p:blipFill>
          <a:blip r:embed="rId2"/>
          <a:stretch>
            <a:fillRect/>
          </a:stretch>
        </p:blipFill>
        <p:spPr>
          <a:xfrm>
            <a:off x="2070195" y="1271358"/>
            <a:ext cx="5156010" cy="2568481"/>
          </a:xfrm>
          <a:prstGeom prst="rect">
            <a:avLst/>
          </a:prstGeom>
        </p:spPr>
      </p:pic>
      <p:sp>
        <p:nvSpPr>
          <p:cNvPr id="7" name="Rectangle 1">
            <a:extLst>
              <a:ext uri="{FF2B5EF4-FFF2-40B4-BE49-F238E27FC236}">
                <a16:creationId xmlns:a16="http://schemas.microsoft.com/office/drawing/2014/main" id="{A41939C8-7384-406D-AB50-FB67CF0BFB08}"/>
              </a:ext>
            </a:extLst>
          </p:cNvPr>
          <p:cNvSpPr>
            <a:spLocks noChangeArrowheads="1"/>
          </p:cNvSpPr>
          <p:nvPr/>
        </p:nvSpPr>
        <p:spPr bwMode="auto">
          <a:xfrm>
            <a:off x="437949" y="4203951"/>
            <a:ext cx="8604985" cy="307777"/>
          </a:xfrm>
          <a:prstGeom prst="rect">
            <a:avLst/>
          </a:prstGeom>
          <a:solidFill>
            <a:srgbClr val="FDFD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C20CB9"/>
                </a:solidFill>
                <a:effectLst/>
                <a:latin typeface="Consolas" panose="020B0609020204030204" pitchFamily="49" charset="0"/>
              </a:rPr>
              <a:t>wget</a:t>
            </a:r>
            <a:r>
              <a:rPr kumimoji="0" lang="en-US" altLang="en-US" sz="2000" b="0" i="0" u="none" strike="noStrike" cap="none" normalizeH="0" baseline="0" dirty="0">
                <a:ln>
                  <a:noFill/>
                </a:ln>
                <a:solidFill>
                  <a:srgbClr val="444444"/>
                </a:solidFill>
                <a:effectLst/>
                <a:latin typeface="Consolas" panose="020B0609020204030204" pitchFamily="49" charset="0"/>
              </a:rPr>
              <a:t> </a:t>
            </a:r>
            <a:r>
              <a:rPr kumimoji="0" lang="en-US" altLang="en-US" sz="2000" b="0" i="0" u="none" strike="noStrike" cap="none" normalizeH="0" baseline="0" dirty="0">
                <a:ln>
                  <a:noFill/>
                </a:ln>
                <a:solidFill>
                  <a:srgbClr val="660033"/>
                </a:solidFill>
                <a:effectLst/>
                <a:latin typeface="Consolas" panose="020B0609020204030204" pitchFamily="49" charset="0"/>
              </a:rPr>
              <a:t>-O</a:t>
            </a:r>
            <a:r>
              <a:rPr kumimoji="0" lang="en-US" altLang="en-US" sz="2000" b="0" i="0" u="none" strike="noStrike" cap="none" normalizeH="0" baseline="0" dirty="0">
                <a:ln>
                  <a:noFill/>
                </a:ln>
                <a:solidFill>
                  <a:srgbClr val="444444"/>
                </a:solidFill>
                <a:effectLst/>
                <a:latin typeface="Consolas" panose="020B0609020204030204" pitchFamily="49" charset="0"/>
              </a:rPr>
              <a:t> - https:</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444444"/>
                </a:solidFill>
                <a:effectLst/>
                <a:latin typeface="Consolas" panose="020B0609020204030204" pitchFamily="49" charset="0"/>
              </a:rPr>
              <a:t>aka.ms</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444444"/>
                </a:solidFill>
                <a:effectLst/>
                <a:latin typeface="Consolas" panose="020B0609020204030204" pitchFamily="49" charset="0"/>
              </a:rPr>
              <a:t>install-powershell.sh </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444444"/>
                </a:solidFill>
                <a:effectLst/>
                <a:latin typeface="Consolas" panose="020B0609020204030204" pitchFamily="49" charset="0"/>
              </a:rPr>
              <a:t> </a:t>
            </a:r>
            <a:r>
              <a:rPr kumimoji="0" lang="en-US" altLang="en-US" sz="2000" b="1" i="0" u="none" strike="noStrike" cap="none" normalizeH="0" baseline="0" dirty="0" err="1">
                <a:ln>
                  <a:noFill/>
                </a:ln>
                <a:solidFill>
                  <a:srgbClr val="C20CB9"/>
                </a:solidFill>
                <a:effectLst/>
                <a:latin typeface="Consolas" panose="020B0609020204030204" pitchFamily="49" charset="0"/>
              </a:rPr>
              <a:t>sudo</a:t>
            </a:r>
            <a:r>
              <a:rPr kumimoji="0" lang="en-US" altLang="en-US" sz="2000" b="0" i="0" u="none" strike="noStrike" cap="none" normalizeH="0" baseline="0" dirty="0">
                <a:ln>
                  <a:noFill/>
                </a:ln>
                <a:solidFill>
                  <a:srgbClr val="444444"/>
                </a:solidFill>
                <a:effectLst/>
                <a:latin typeface="Consolas" panose="020B0609020204030204" pitchFamily="49" charset="0"/>
              </a:rPr>
              <a:t> </a:t>
            </a:r>
            <a:r>
              <a:rPr kumimoji="0" lang="en-US" altLang="en-US" sz="2000" b="1" i="0" u="none" strike="noStrike" cap="none" normalizeH="0" baseline="0" dirty="0">
                <a:ln>
                  <a:noFill/>
                </a:ln>
                <a:solidFill>
                  <a:srgbClr val="C20CB9"/>
                </a:solidFill>
                <a:effectLst/>
                <a:latin typeface="Consolas" panose="020B0609020204030204" pitchFamily="49" charset="0"/>
              </a:rPr>
              <a:t>bash</a:t>
            </a:r>
            <a:r>
              <a:rPr kumimoji="0" lang="en-US" altLang="en-US" sz="105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997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965D6-C452-41A4-A0AC-DA8053D8565D}"/>
              </a:ext>
            </a:extLst>
          </p:cNvPr>
          <p:cNvSpPr>
            <a:spLocks noGrp="1"/>
          </p:cNvSpPr>
          <p:nvPr>
            <p:ph type="title"/>
          </p:nvPr>
        </p:nvSpPr>
        <p:spPr>
          <a:xfrm>
            <a:off x="1902622" y="383860"/>
            <a:ext cx="5338756" cy="614029"/>
          </a:xfrm>
        </p:spPr>
        <p:txBody>
          <a:bodyPr/>
          <a:lstStyle/>
          <a:p>
            <a:r>
              <a:rPr lang="en-GB" dirty="0"/>
              <a:t>Install – More Seriously!</a:t>
            </a:r>
            <a:br>
              <a:rPr lang="en-GB" dirty="0"/>
            </a:br>
            <a:endParaRPr lang="en-GB" dirty="0"/>
          </a:p>
        </p:txBody>
      </p:sp>
      <p:sp>
        <p:nvSpPr>
          <p:cNvPr id="5" name="Rectangle 1">
            <a:extLst>
              <a:ext uri="{FF2B5EF4-FFF2-40B4-BE49-F238E27FC236}">
                <a16:creationId xmlns:a16="http://schemas.microsoft.com/office/drawing/2014/main" id="{104DFCAF-B542-44D8-911B-0FDA2A03EDBF}"/>
              </a:ext>
            </a:extLst>
          </p:cNvPr>
          <p:cNvSpPr>
            <a:spLocks noGrp="1" noChangeArrowheads="1"/>
          </p:cNvSpPr>
          <p:nvPr>
            <p:ph type="body" sz="quarter" idx="21"/>
          </p:nvPr>
        </p:nvSpPr>
        <p:spPr bwMode="auto">
          <a:xfrm>
            <a:off x="1746946" y="997889"/>
            <a:ext cx="5650107"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macOS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brew cask install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Linux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sudo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apt-get install -y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sudo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yum install -y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sudo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dnf</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install -y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Windows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choco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install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-core -y</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836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77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770F669-EAD1-4A37-AD07-88DDDD13667F}"/>
              </a:ext>
            </a:extLst>
          </p:cNvPr>
          <p:cNvSpPr>
            <a:spLocks noGrp="1" noChangeArrowheads="1"/>
          </p:cNvSpPr>
          <p:nvPr>
            <p:ph type="body" sz="quarter" idx="21"/>
          </p:nvPr>
        </p:nvSpPr>
        <p:spPr bwMode="auto">
          <a:xfrm>
            <a:off x="904970" y="2110085"/>
            <a:ext cx="7334059"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545454"/>
                </a:solidFill>
                <a:effectLst/>
                <a:latin typeface="Arial" panose="020B0604020202020204" pitchFamily="34" charset="0"/>
                <a:cs typeface="Arial" panose="020B0604020202020204" pitchFamily="34" charset="0"/>
              </a:rPr>
              <a:t>https://</a:t>
            </a:r>
            <a:r>
              <a:rPr kumimoji="0" lang="en-US" altLang="en-US" sz="5400" b="1" i="0" u="none" strike="noStrike" cap="none" normalizeH="0" baseline="0" dirty="0">
                <a:ln>
                  <a:noFill/>
                </a:ln>
                <a:solidFill>
                  <a:srgbClr val="6A6A6A"/>
                </a:solidFill>
                <a:effectLst/>
                <a:latin typeface="Arial" panose="020B0604020202020204" pitchFamily="34" charset="0"/>
                <a:cs typeface="Arial" panose="020B0604020202020204" pitchFamily="34" charset="0"/>
              </a:rPr>
              <a:t>aka</a:t>
            </a:r>
            <a:r>
              <a:rPr kumimoji="0" lang="en-US" altLang="en-US" sz="5400" b="0" i="0" u="none" strike="noStrike" cap="none" normalizeH="0" baseline="0" dirty="0">
                <a:ln>
                  <a:noFill/>
                </a:ln>
                <a:solidFill>
                  <a:srgbClr val="545454"/>
                </a:solidFill>
                <a:effectLst/>
                <a:latin typeface="Arial" panose="020B0604020202020204" pitchFamily="34" charset="0"/>
                <a:cs typeface="Arial" panose="020B0604020202020204" pitchFamily="34" charset="0"/>
              </a:rPr>
              <a:t>.</a:t>
            </a:r>
            <a:r>
              <a:rPr kumimoji="0" lang="en-US" altLang="en-US" sz="5400" b="1" i="0" u="none" strike="noStrike" cap="none" normalizeH="0" baseline="0" dirty="0">
                <a:ln>
                  <a:noFill/>
                </a:ln>
                <a:solidFill>
                  <a:srgbClr val="6A6A6A"/>
                </a:solidFill>
                <a:effectLst/>
                <a:latin typeface="Arial" panose="020B0604020202020204" pitchFamily="34" charset="0"/>
                <a:cs typeface="Arial" panose="020B0604020202020204" pitchFamily="34" charset="0"/>
              </a:rPr>
              <a:t>ms</a:t>
            </a:r>
            <a:r>
              <a:rPr kumimoji="0" lang="en-US" altLang="en-US" sz="5400" b="0" i="0" u="none" strike="noStrike" cap="none" normalizeH="0" baseline="0" dirty="0">
                <a:ln>
                  <a:noFill/>
                </a:ln>
                <a:solidFill>
                  <a:srgbClr val="545454"/>
                </a:solidFill>
                <a:effectLst/>
                <a:latin typeface="Arial" panose="020B0604020202020204" pitchFamily="34" charset="0"/>
                <a:cs typeface="Arial" panose="020B0604020202020204" pitchFamily="34" charset="0"/>
              </a:rPr>
              <a:t>/pscore6</a:t>
            </a:r>
            <a:r>
              <a:rPr kumimoji="0" lang="en-US" altLang="en-US" b="0" i="0" u="none" strike="noStrike" cap="none" normalizeH="0" baseline="0" dirty="0">
                <a:ln>
                  <a:noFill/>
                </a:ln>
                <a:solidFill>
                  <a:schemeClr val="tx1"/>
                </a:solidFill>
                <a:effectLst/>
              </a:rPr>
              <a:t> </a:t>
            </a:r>
            <a:endParaRPr kumimoji="0" lang="en-US" altLang="en-US" sz="9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220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ece of wood&#10;&#10;Description automatically generated">
            <a:extLst>
              <a:ext uri="{FF2B5EF4-FFF2-40B4-BE49-F238E27FC236}">
                <a16:creationId xmlns:a16="http://schemas.microsoft.com/office/drawing/2014/main" id="{2B3E168A-635F-4FEC-90AD-D3BBC16FA13F}"/>
              </a:ext>
            </a:extLst>
          </p:cNvPr>
          <p:cNvPicPr>
            <a:picLocks noChangeAspect="1"/>
          </p:cNvPicPr>
          <p:nvPr/>
        </p:nvPicPr>
        <p:blipFill rotWithShape="1">
          <a:blip r:embed="rId2">
            <a:extLst>
              <a:ext uri="{28A0092B-C50C-407E-A947-70E740481C1C}">
                <a14:useLocalDpi xmlns:a14="http://schemas.microsoft.com/office/drawing/2010/main" val="0"/>
              </a:ext>
            </a:extLst>
          </a:blip>
          <a:srcRect t="7326" b="8147"/>
          <a:stretch/>
        </p:blipFill>
        <p:spPr>
          <a:xfrm>
            <a:off x="0" y="-1"/>
            <a:ext cx="9135263" cy="5148000"/>
          </a:xfrm>
          <a:prstGeom prst="rect">
            <a:avLst/>
          </a:prstGeom>
        </p:spPr>
      </p:pic>
      <p:sp>
        <p:nvSpPr>
          <p:cNvPr id="5" name="Rectangle 4">
            <a:extLst>
              <a:ext uri="{FF2B5EF4-FFF2-40B4-BE49-F238E27FC236}">
                <a16:creationId xmlns:a16="http://schemas.microsoft.com/office/drawing/2014/main" id="{8BCE9BB4-3975-48A5-9424-778247FE0997}"/>
              </a:ext>
            </a:extLst>
          </p:cNvPr>
          <p:cNvSpPr/>
          <p:nvPr/>
        </p:nvSpPr>
        <p:spPr>
          <a:xfrm>
            <a:off x="0" y="4835723"/>
            <a:ext cx="3033779" cy="307777"/>
          </a:xfrm>
          <a:prstGeom prst="rect">
            <a:avLst/>
          </a:prstGeom>
        </p:spPr>
        <p:txBody>
          <a:bodyPr wrap="none">
            <a:spAutoFit/>
          </a:bodyPr>
          <a:lstStyle/>
          <a:p>
            <a:r>
              <a:rPr lang="en-GB" sz="1400" dirty="0">
                <a:solidFill>
                  <a:srgbClr val="0070C0"/>
                </a:solidFill>
                <a:latin typeface="-apple-system"/>
              </a:rPr>
              <a:t>Photo by </a:t>
            </a:r>
            <a:r>
              <a:rPr lang="en-GB" sz="1400" dirty="0">
                <a:solidFill>
                  <a:srgbClr val="0070C0"/>
                </a:solidFill>
                <a:latin typeface="-apple-system"/>
                <a:hlinkClick r:id="rId3">
                  <a:extLst>
                    <a:ext uri="{A12FA001-AC4F-418D-AE19-62706E023703}">
                      <ahyp:hlinkClr xmlns:ahyp="http://schemas.microsoft.com/office/drawing/2018/hyperlinkcolor" val="tx"/>
                    </a:ext>
                  </a:extLst>
                </a:hlinkClick>
              </a:rPr>
              <a:t>Clem </a:t>
            </a:r>
            <a:r>
              <a:rPr lang="en-GB" sz="1400" dirty="0" err="1">
                <a:solidFill>
                  <a:srgbClr val="0070C0"/>
                </a:solidFill>
                <a:latin typeface="-apple-system"/>
                <a:hlinkClick r:id="rId3">
                  <a:extLst>
                    <a:ext uri="{A12FA001-AC4F-418D-AE19-62706E023703}">
                      <ahyp:hlinkClr xmlns:ahyp="http://schemas.microsoft.com/office/drawing/2018/hyperlinkcolor" val="tx"/>
                    </a:ext>
                  </a:extLst>
                </a:hlinkClick>
              </a:rPr>
              <a:t>Onojeghuo</a:t>
            </a:r>
            <a:r>
              <a:rPr lang="en-GB" sz="1400" dirty="0">
                <a:solidFill>
                  <a:srgbClr val="0070C0"/>
                </a:solidFill>
                <a:latin typeface="-apple-system"/>
              </a:rPr>
              <a:t> on </a:t>
            </a:r>
            <a:r>
              <a:rPr lang="en-GB" sz="1400" dirty="0" err="1">
                <a:solidFill>
                  <a:srgbClr val="0070C0"/>
                </a:solidFill>
                <a:latin typeface="-apple-system"/>
                <a:hlinkClick r:id="rId4">
                  <a:extLst>
                    <a:ext uri="{A12FA001-AC4F-418D-AE19-62706E023703}">
                      <ahyp:hlinkClr xmlns:ahyp="http://schemas.microsoft.com/office/drawing/2018/hyperlinkcolor" val="tx"/>
                    </a:ext>
                  </a:extLst>
                </a:hlinkClick>
              </a:rPr>
              <a:t>Unsplash</a:t>
            </a:r>
            <a:endParaRPr lang="en-GB" sz="1400" dirty="0">
              <a:solidFill>
                <a:srgbClr val="0070C0"/>
              </a:solidFill>
            </a:endParaRPr>
          </a:p>
        </p:txBody>
      </p:sp>
    </p:spTree>
    <p:extLst>
      <p:ext uri="{BB962C8B-B14F-4D97-AF65-F5344CB8AC3E}">
        <p14:creationId xmlns:p14="http://schemas.microsoft.com/office/powerpoint/2010/main" val="146702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7A34-6C82-42E7-B353-CFD94A6C72B6}"/>
              </a:ext>
            </a:extLst>
          </p:cNvPr>
          <p:cNvSpPr>
            <a:spLocks noGrp="1"/>
          </p:cNvSpPr>
          <p:nvPr>
            <p:ph type="title"/>
          </p:nvPr>
        </p:nvSpPr>
        <p:spPr>
          <a:xfrm>
            <a:off x="1874520" y="303196"/>
            <a:ext cx="5394960" cy="671767"/>
          </a:xfrm>
        </p:spPr>
        <p:txBody>
          <a:bodyPr/>
          <a:lstStyle/>
          <a:p>
            <a:r>
              <a:rPr lang="en-GB" dirty="0"/>
              <a:t>You Only Need 4 Things</a:t>
            </a:r>
          </a:p>
        </p:txBody>
      </p:sp>
      <p:sp>
        <p:nvSpPr>
          <p:cNvPr id="5" name="Rectangle 1">
            <a:extLst>
              <a:ext uri="{FF2B5EF4-FFF2-40B4-BE49-F238E27FC236}">
                <a16:creationId xmlns:a16="http://schemas.microsoft.com/office/drawing/2014/main" id="{4A8045EF-76EC-4A7F-8597-91C62BB759E9}"/>
              </a:ext>
            </a:extLst>
          </p:cNvPr>
          <p:cNvSpPr>
            <a:spLocks noGrp="1" noChangeArrowheads="1"/>
          </p:cNvSpPr>
          <p:nvPr>
            <p:ph type="body" sz="quarter" idx="21"/>
          </p:nvPr>
        </p:nvSpPr>
        <p:spPr bwMode="auto">
          <a:xfrm>
            <a:off x="830705" y="1351071"/>
            <a:ext cx="7342972"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Get-Command *search*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4400" dirty="0">
                <a:solidFill>
                  <a:srgbClr val="1C1C1C"/>
                </a:solidFill>
                <a:latin typeface="Calibri" panose="020F0502020204030204" pitchFamily="34" charset="0"/>
                <a:cs typeface="Calibri" panose="020F0502020204030204" pitchFamily="34" charset="0"/>
              </a:rPr>
              <a:t>Get-Help NAMEOFCOMMAND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$exploring = run the command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4400" dirty="0">
                <a:solidFill>
                  <a:srgbClr val="1C1C1C"/>
                </a:solidFill>
                <a:latin typeface="Calibri" panose="020F0502020204030204" pitchFamily="34" charset="0"/>
                <a:cs typeface="Calibri" panose="020F0502020204030204" pitchFamily="34" charset="0"/>
              </a:rPr>
              <a:t>$exploring | Get-Member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974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493D-3E33-476B-98EB-F72E8D2BEC19}"/>
              </a:ext>
            </a:extLst>
          </p:cNvPr>
          <p:cNvSpPr>
            <a:spLocks noGrp="1"/>
          </p:cNvSpPr>
          <p:nvPr>
            <p:ph type="title"/>
          </p:nvPr>
        </p:nvSpPr>
        <p:spPr>
          <a:xfrm>
            <a:off x="2245054" y="389810"/>
            <a:ext cx="4653891" cy="614029"/>
          </a:xfrm>
        </p:spPr>
        <p:txBody>
          <a:bodyPr/>
          <a:lstStyle/>
          <a:p>
            <a:r>
              <a:rPr lang="en-GB" dirty="0"/>
              <a:t>Where do things go ?</a:t>
            </a:r>
          </a:p>
        </p:txBody>
      </p:sp>
      <p:pic>
        <p:nvPicPr>
          <p:cNvPr id="7" name="Picture 6">
            <a:extLst>
              <a:ext uri="{FF2B5EF4-FFF2-40B4-BE49-F238E27FC236}">
                <a16:creationId xmlns:a16="http://schemas.microsoft.com/office/drawing/2014/main" id="{6F982D07-B419-4FA9-83D3-5826C91F773E}"/>
              </a:ext>
            </a:extLst>
          </p:cNvPr>
          <p:cNvPicPr>
            <a:picLocks noChangeAspect="1"/>
          </p:cNvPicPr>
          <p:nvPr/>
        </p:nvPicPr>
        <p:blipFill>
          <a:blip r:embed="rId2"/>
          <a:stretch>
            <a:fillRect/>
          </a:stretch>
        </p:blipFill>
        <p:spPr>
          <a:xfrm>
            <a:off x="465287" y="1384880"/>
            <a:ext cx="8213423" cy="2797072"/>
          </a:xfrm>
          <a:prstGeom prst="rect">
            <a:avLst/>
          </a:prstGeom>
        </p:spPr>
      </p:pic>
    </p:spTree>
    <p:extLst>
      <p:ext uri="{BB962C8B-B14F-4D97-AF65-F5344CB8AC3E}">
        <p14:creationId xmlns:p14="http://schemas.microsoft.com/office/powerpoint/2010/main" val="270168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F34A3B-7CE7-4FCE-B4F8-5960A9BC8AE1}"/>
              </a:ext>
            </a:extLst>
          </p:cNvPr>
          <p:cNvSpPr>
            <a:spLocks noGrp="1"/>
          </p:cNvSpPr>
          <p:nvPr>
            <p:ph type="body" sz="quarter" idx="21"/>
          </p:nvPr>
        </p:nvSpPr>
        <p:spPr>
          <a:xfrm>
            <a:off x="433654" y="2310950"/>
            <a:ext cx="8276691" cy="521600"/>
          </a:xfrm>
        </p:spPr>
        <p:txBody>
          <a:bodyPr/>
          <a:lstStyle/>
          <a:p>
            <a:r>
              <a:rPr lang="en-GB" sz="5400" dirty="0"/>
              <a:t>pwsh as your default shell</a:t>
            </a:r>
          </a:p>
        </p:txBody>
      </p:sp>
    </p:spTree>
    <p:extLst>
      <p:ext uri="{BB962C8B-B14F-4D97-AF65-F5344CB8AC3E}">
        <p14:creationId xmlns:p14="http://schemas.microsoft.com/office/powerpoint/2010/main" val="300267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4208B-1E39-4670-BD67-BFF4C2A990E9}"/>
              </a:ext>
            </a:extLst>
          </p:cNvPr>
          <p:cNvSpPr>
            <a:spLocks noGrp="1"/>
          </p:cNvSpPr>
          <p:nvPr>
            <p:ph type="title"/>
          </p:nvPr>
        </p:nvSpPr>
        <p:spPr>
          <a:xfrm>
            <a:off x="2055022" y="476036"/>
            <a:ext cx="5033955" cy="614029"/>
          </a:xfrm>
        </p:spPr>
        <p:txBody>
          <a:bodyPr/>
          <a:lstStyle/>
          <a:p>
            <a:r>
              <a:rPr lang="en-GB" dirty="0"/>
              <a:t>Identify available shells</a:t>
            </a:r>
          </a:p>
        </p:txBody>
      </p:sp>
      <p:sp>
        <p:nvSpPr>
          <p:cNvPr id="3" name="Text Placeholder 2">
            <a:extLst>
              <a:ext uri="{FF2B5EF4-FFF2-40B4-BE49-F238E27FC236}">
                <a16:creationId xmlns:a16="http://schemas.microsoft.com/office/drawing/2014/main" id="{571D829D-1D5E-4305-BECE-9CB4FFCBA828}"/>
              </a:ext>
            </a:extLst>
          </p:cNvPr>
          <p:cNvSpPr>
            <a:spLocks noGrp="1"/>
          </p:cNvSpPr>
          <p:nvPr>
            <p:ph type="body" sz="quarter" idx="21"/>
          </p:nvPr>
        </p:nvSpPr>
        <p:spPr>
          <a:xfrm>
            <a:off x="1000921" y="1917250"/>
            <a:ext cx="7142156" cy="1309000"/>
          </a:xfrm>
        </p:spPr>
        <p:txBody>
          <a:bodyPr/>
          <a:lstStyle/>
          <a:p>
            <a:r>
              <a:rPr lang="en-GB" sz="8800" dirty="0"/>
              <a:t>cat /etc/shells</a:t>
            </a:r>
          </a:p>
        </p:txBody>
      </p:sp>
      <p:pic>
        <p:nvPicPr>
          <p:cNvPr id="5" name="Picture 4">
            <a:extLst>
              <a:ext uri="{FF2B5EF4-FFF2-40B4-BE49-F238E27FC236}">
                <a16:creationId xmlns:a16="http://schemas.microsoft.com/office/drawing/2014/main" id="{97AFD94F-A0BD-4F11-848F-DC23588361D5}"/>
              </a:ext>
            </a:extLst>
          </p:cNvPr>
          <p:cNvPicPr>
            <a:picLocks noChangeAspect="1"/>
          </p:cNvPicPr>
          <p:nvPr/>
        </p:nvPicPr>
        <p:blipFill>
          <a:blip r:embed="rId2"/>
          <a:stretch>
            <a:fillRect/>
          </a:stretch>
        </p:blipFill>
        <p:spPr>
          <a:xfrm>
            <a:off x="9338814" y="860475"/>
            <a:ext cx="4368639" cy="2685951"/>
          </a:xfrm>
          <a:prstGeom prst="rect">
            <a:avLst/>
          </a:prstGeom>
        </p:spPr>
      </p:pic>
    </p:spTree>
    <p:extLst>
      <p:ext uri="{BB962C8B-B14F-4D97-AF65-F5344CB8AC3E}">
        <p14:creationId xmlns:p14="http://schemas.microsoft.com/office/powerpoint/2010/main" val="3414325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4208B-1E39-4670-BD67-BFF4C2A990E9}"/>
              </a:ext>
            </a:extLst>
          </p:cNvPr>
          <p:cNvSpPr>
            <a:spLocks noGrp="1"/>
          </p:cNvSpPr>
          <p:nvPr>
            <p:ph type="title"/>
          </p:nvPr>
        </p:nvSpPr>
        <p:spPr>
          <a:xfrm>
            <a:off x="2055022" y="476036"/>
            <a:ext cx="5033955" cy="614029"/>
          </a:xfrm>
        </p:spPr>
        <p:txBody>
          <a:bodyPr/>
          <a:lstStyle/>
          <a:p>
            <a:r>
              <a:rPr lang="en-GB" dirty="0"/>
              <a:t>Identify available shells</a:t>
            </a:r>
          </a:p>
        </p:txBody>
      </p:sp>
      <p:pic>
        <p:nvPicPr>
          <p:cNvPr id="5" name="Picture 4">
            <a:extLst>
              <a:ext uri="{FF2B5EF4-FFF2-40B4-BE49-F238E27FC236}">
                <a16:creationId xmlns:a16="http://schemas.microsoft.com/office/drawing/2014/main" id="{97AFD94F-A0BD-4F11-848F-DC23588361D5}"/>
              </a:ext>
            </a:extLst>
          </p:cNvPr>
          <p:cNvPicPr>
            <a:picLocks noChangeAspect="1"/>
          </p:cNvPicPr>
          <p:nvPr/>
        </p:nvPicPr>
        <p:blipFill>
          <a:blip r:embed="rId2"/>
          <a:stretch>
            <a:fillRect/>
          </a:stretch>
        </p:blipFill>
        <p:spPr>
          <a:xfrm>
            <a:off x="1744215" y="1161041"/>
            <a:ext cx="5841919" cy="3591761"/>
          </a:xfrm>
          <a:prstGeom prst="rect">
            <a:avLst/>
          </a:prstGeom>
        </p:spPr>
      </p:pic>
      <p:sp>
        <p:nvSpPr>
          <p:cNvPr id="10" name="Arrow: Left 9">
            <a:extLst>
              <a:ext uri="{FF2B5EF4-FFF2-40B4-BE49-F238E27FC236}">
                <a16:creationId xmlns:a16="http://schemas.microsoft.com/office/drawing/2014/main" id="{B45F8C5A-4BA6-40B3-8D1D-CCF4163AB95B}"/>
              </a:ext>
            </a:extLst>
          </p:cNvPr>
          <p:cNvSpPr/>
          <p:nvPr/>
        </p:nvSpPr>
        <p:spPr>
          <a:xfrm>
            <a:off x="5850467" y="3853498"/>
            <a:ext cx="2099733" cy="505672"/>
          </a:xfrm>
          <a:prstGeom prst="leftArrow">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21BB88E-8036-4304-BC71-0793AB0B431D}"/>
              </a:ext>
            </a:extLst>
          </p:cNvPr>
          <p:cNvSpPr txBox="1"/>
          <p:nvPr/>
        </p:nvSpPr>
        <p:spPr>
          <a:xfrm>
            <a:off x="5943519" y="3320857"/>
            <a:ext cx="1824648" cy="461665"/>
          </a:xfrm>
          <a:prstGeom prst="rect">
            <a:avLst/>
          </a:prstGeom>
          <a:noFill/>
        </p:spPr>
        <p:txBody>
          <a:bodyPr wrap="square" rtlCol="0">
            <a:spAutoFit/>
          </a:bodyPr>
          <a:lstStyle/>
          <a:p>
            <a:r>
              <a:rPr lang="en-GB" sz="2400" dirty="0">
                <a:solidFill>
                  <a:schemeClr val="accent6">
                    <a:lumMod val="75000"/>
                  </a:schemeClr>
                </a:solidFill>
              </a:rPr>
              <a:t>Executable</a:t>
            </a:r>
          </a:p>
        </p:txBody>
      </p:sp>
    </p:spTree>
    <p:extLst>
      <p:ext uri="{BB962C8B-B14F-4D97-AF65-F5344CB8AC3E}">
        <p14:creationId xmlns:p14="http://schemas.microsoft.com/office/powerpoint/2010/main" val="3054635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4208B-1E39-4670-BD67-BFF4C2A990E9}"/>
              </a:ext>
            </a:extLst>
          </p:cNvPr>
          <p:cNvSpPr>
            <a:spLocks noGrp="1"/>
          </p:cNvSpPr>
          <p:nvPr>
            <p:ph type="title"/>
          </p:nvPr>
        </p:nvSpPr>
        <p:spPr>
          <a:xfrm>
            <a:off x="2055022" y="476036"/>
            <a:ext cx="5033955" cy="614029"/>
          </a:xfrm>
        </p:spPr>
        <p:txBody>
          <a:bodyPr/>
          <a:lstStyle/>
          <a:p>
            <a:r>
              <a:rPr lang="en-GB" dirty="0"/>
              <a:t>Identify available shells</a:t>
            </a:r>
          </a:p>
        </p:txBody>
      </p:sp>
      <p:pic>
        <p:nvPicPr>
          <p:cNvPr id="5" name="Picture 4">
            <a:extLst>
              <a:ext uri="{FF2B5EF4-FFF2-40B4-BE49-F238E27FC236}">
                <a16:creationId xmlns:a16="http://schemas.microsoft.com/office/drawing/2014/main" id="{97AFD94F-A0BD-4F11-848F-DC23588361D5}"/>
              </a:ext>
            </a:extLst>
          </p:cNvPr>
          <p:cNvPicPr>
            <a:picLocks noChangeAspect="1"/>
          </p:cNvPicPr>
          <p:nvPr/>
        </p:nvPicPr>
        <p:blipFill>
          <a:blip r:embed="rId2"/>
          <a:stretch>
            <a:fillRect/>
          </a:stretch>
        </p:blipFill>
        <p:spPr>
          <a:xfrm>
            <a:off x="1744215" y="1161041"/>
            <a:ext cx="5841919" cy="3591761"/>
          </a:xfrm>
          <a:prstGeom prst="rect">
            <a:avLst/>
          </a:prstGeom>
        </p:spPr>
      </p:pic>
      <p:sp>
        <p:nvSpPr>
          <p:cNvPr id="9" name="Arrow: Right 8">
            <a:extLst>
              <a:ext uri="{FF2B5EF4-FFF2-40B4-BE49-F238E27FC236}">
                <a16:creationId xmlns:a16="http://schemas.microsoft.com/office/drawing/2014/main" id="{5485E977-C81A-41D3-B8EE-4CD0D84A859F}"/>
              </a:ext>
            </a:extLst>
          </p:cNvPr>
          <p:cNvSpPr/>
          <p:nvPr/>
        </p:nvSpPr>
        <p:spPr>
          <a:xfrm>
            <a:off x="207435" y="3627968"/>
            <a:ext cx="1418166" cy="478366"/>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6D76F4-9315-46F2-894C-AE0E4AFF3247}"/>
              </a:ext>
            </a:extLst>
          </p:cNvPr>
          <p:cNvSpPr txBox="1"/>
          <p:nvPr/>
        </p:nvSpPr>
        <p:spPr>
          <a:xfrm>
            <a:off x="139700" y="3068144"/>
            <a:ext cx="1418166" cy="461665"/>
          </a:xfrm>
          <a:prstGeom prst="rect">
            <a:avLst/>
          </a:prstGeom>
          <a:noFill/>
        </p:spPr>
        <p:txBody>
          <a:bodyPr wrap="square" rtlCol="0">
            <a:spAutoFit/>
          </a:bodyPr>
          <a:lstStyle/>
          <a:p>
            <a:r>
              <a:rPr lang="en-GB" sz="2400" dirty="0" err="1">
                <a:solidFill>
                  <a:schemeClr val="accent6">
                    <a:lumMod val="75000"/>
                  </a:schemeClr>
                </a:solidFill>
              </a:rPr>
              <a:t>Sym</a:t>
            </a:r>
            <a:r>
              <a:rPr lang="en-GB" sz="2400" dirty="0">
                <a:solidFill>
                  <a:schemeClr val="accent6">
                    <a:lumMod val="75000"/>
                  </a:schemeClr>
                </a:solidFill>
              </a:rPr>
              <a:t> Link</a:t>
            </a:r>
          </a:p>
        </p:txBody>
      </p:sp>
    </p:spTree>
    <p:extLst>
      <p:ext uri="{BB962C8B-B14F-4D97-AF65-F5344CB8AC3E}">
        <p14:creationId xmlns:p14="http://schemas.microsoft.com/office/powerpoint/2010/main" val="254532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BC08-366E-4050-BCFC-EA7685DE7B35}"/>
              </a:ext>
            </a:extLst>
          </p:cNvPr>
          <p:cNvSpPr>
            <a:spLocks noGrp="1"/>
          </p:cNvSpPr>
          <p:nvPr>
            <p:ph type="title"/>
          </p:nvPr>
        </p:nvSpPr>
        <p:spPr>
          <a:xfrm>
            <a:off x="1864522" y="459103"/>
            <a:ext cx="5414955" cy="614029"/>
          </a:xfrm>
        </p:spPr>
        <p:txBody>
          <a:bodyPr/>
          <a:lstStyle/>
          <a:p>
            <a:r>
              <a:rPr lang="en-GB" dirty="0"/>
              <a:t>Set Default Shell for user</a:t>
            </a:r>
          </a:p>
        </p:txBody>
      </p:sp>
      <p:pic>
        <p:nvPicPr>
          <p:cNvPr id="5" name="Picture 4">
            <a:extLst>
              <a:ext uri="{FF2B5EF4-FFF2-40B4-BE49-F238E27FC236}">
                <a16:creationId xmlns:a16="http://schemas.microsoft.com/office/drawing/2014/main" id="{00557DF2-2E6C-460E-A1E9-56218D0F28D8}"/>
              </a:ext>
            </a:extLst>
          </p:cNvPr>
          <p:cNvPicPr>
            <a:picLocks noChangeAspect="1"/>
          </p:cNvPicPr>
          <p:nvPr/>
        </p:nvPicPr>
        <p:blipFill>
          <a:blip r:embed="rId2"/>
          <a:stretch>
            <a:fillRect/>
          </a:stretch>
        </p:blipFill>
        <p:spPr>
          <a:xfrm>
            <a:off x="867083" y="2116090"/>
            <a:ext cx="7409831" cy="911319"/>
          </a:xfrm>
          <a:prstGeom prst="rect">
            <a:avLst/>
          </a:prstGeom>
        </p:spPr>
      </p:pic>
    </p:spTree>
    <p:extLst>
      <p:ext uri="{BB962C8B-B14F-4D97-AF65-F5344CB8AC3E}">
        <p14:creationId xmlns:p14="http://schemas.microsoft.com/office/powerpoint/2010/main" val="559754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1511-32D5-4334-A7E9-BB5398CDE642}"/>
              </a:ext>
            </a:extLst>
          </p:cNvPr>
          <p:cNvSpPr>
            <a:spLocks noGrp="1"/>
          </p:cNvSpPr>
          <p:nvPr>
            <p:ph type="title"/>
          </p:nvPr>
        </p:nvSpPr>
        <p:spPr>
          <a:xfrm>
            <a:off x="3182945" y="349036"/>
            <a:ext cx="2231488" cy="614029"/>
          </a:xfrm>
        </p:spPr>
        <p:txBody>
          <a:bodyPr/>
          <a:lstStyle/>
          <a:p>
            <a:r>
              <a:rPr lang="en-GB" dirty="0"/>
              <a:t>Look Out</a:t>
            </a:r>
          </a:p>
        </p:txBody>
      </p:sp>
      <p:sp>
        <p:nvSpPr>
          <p:cNvPr id="3" name="Text Placeholder 2">
            <a:extLst>
              <a:ext uri="{FF2B5EF4-FFF2-40B4-BE49-F238E27FC236}">
                <a16:creationId xmlns:a16="http://schemas.microsoft.com/office/drawing/2014/main" id="{F90CBA01-6A05-4FD3-A6A9-C192F48F22BD}"/>
              </a:ext>
            </a:extLst>
          </p:cNvPr>
          <p:cNvSpPr>
            <a:spLocks noGrp="1"/>
          </p:cNvSpPr>
          <p:nvPr>
            <p:ph type="body" sz="quarter" idx="21"/>
          </p:nvPr>
        </p:nvSpPr>
        <p:spPr>
          <a:xfrm>
            <a:off x="1043255" y="2067533"/>
            <a:ext cx="7057489" cy="1008433"/>
          </a:xfrm>
        </p:spPr>
        <p:txBody>
          <a:bodyPr/>
          <a:lstStyle/>
          <a:p>
            <a:r>
              <a:rPr lang="en-GB" sz="3200" dirty="0"/>
              <a:t>Environment Variables on Linux are case sensitive, just like the file system. </a:t>
            </a:r>
          </a:p>
        </p:txBody>
      </p:sp>
      <p:pic>
        <p:nvPicPr>
          <p:cNvPr id="9" name="Picture 8">
            <a:extLst>
              <a:ext uri="{FF2B5EF4-FFF2-40B4-BE49-F238E27FC236}">
                <a16:creationId xmlns:a16="http://schemas.microsoft.com/office/drawing/2014/main" id="{CB20B4DB-FF7C-42F9-92C1-679D4CE0B94E}"/>
              </a:ext>
            </a:extLst>
          </p:cNvPr>
          <p:cNvPicPr>
            <a:picLocks noChangeAspect="1"/>
          </p:cNvPicPr>
          <p:nvPr/>
        </p:nvPicPr>
        <p:blipFill>
          <a:blip r:embed="rId2"/>
          <a:stretch>
            <a:fillRect/>
          </a:stretch>
        </p:blipFill>
        <p:spPr>
          <a:xfrm>
            <a:off x="9639300" y="472880"/>
            <a:ext cx="9144000" cy="3980938"/>
          </a:xfrm>
          <a:prstGeom prst="rect">
            <a:avLst/>
          </a:prstGeom>
        </p:spPr>
      </p:pic>
      <p:sp>
        <p:nvSpPr>
          <p:cNvPr id="10" name="Rectangle 9">
            <a:extLst>
              <a:ext uri="{FF2B5EF4-FFF2-40B4-BE49-F238E27FC236}">
                <a16:creationId xmlns:a16="http://schemas.microsoft.com/office/drawing/2014/main" id="{516CA06A-9FEB-49E8-9B2E-7F0897FCFC08}"/>
              </a:ext>
            </a:extLst>
          </p:cNvPr>
          <p:cNvSpPr/>
          <p:nvPr/>
        </p:nvSpPr>
        <p:spPr>
          <a:xfrm>
            <a:off x="1947926" y="3409718"/>
            <a:ext cx="5248145" cy="707886"/>
          </a:xfrm>
          <a:prstGeom prst="rect">
            <a:avLst/>
          </a:prstGeom>
        </p:spPr>
        <p:txBody>
          <a:bodyPr wrap="square">
            <a:spAutoFit/>
          </a:bodyPr>
          <a:lstStyle/>
          <a:p>
            <a:r>
              <a:rPr lang="en-GB" sz="4000" dirty="0"/>
              <a:t>So they use ALLCAPS</a:t>
            </a:r>
          </a:p>
        </p:txBody>
      </p:sp>
    </p:spTree>
    <p:extLst>
      <p:ext uri="{BB962C8B-B14F-4D97-AF65-F5344CB8AC3E}">
        <p14:creationId xmlns:p14="http://schemas.microsoft.com/office/powerpoint/2010/main" val="416658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23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1511-32D5-4334-A7E9-BB5398CDE642}"/>
              </a:ext>
            </a:extLst>
          </p:cNvPr>
          <p:cNvSpPr>
            <a:spLocks noGrp="1"/>
          </p:cNvSpPr>
          <p:nvPr>
            <p:ph type="title"/>
          </p:nvPr>
        </p:nvSpPr>
        <p:spPr>
          <a:xfrm>
            <a:off x="3182945" y="349036"/>
            <a:ext cx="2231488" cy="614029"/>
          </a:xfrm>
        </p:spPr>
        <p:txBody>
          <a:bodyPr/>
          <a:lstStyle/>
          <a:p>
            <a:r>
              <a:rPr lang="en-GB" dirty="0"/>
              <a:t>Look Out</a:t>
            </a:r>
          </a:p>
        </p:txBody>
      </p:sp>
      <p:pic>
        <p:nvPicPr>
          <p:cNvPr id="9" name="Picture 8">
            <a:extLst>
              <a:ext uri="{FF2B5EF4-FFF2-40B4-BE49-F238E27FC236}">
                <a16:creationId xmlns:a16="http://schemas.microsoft.com/office/drawing/2014/main" id="{CB20B4DB-FF7C-42F9-92C1-679D4CE0B94E}"/>
              </a:ext>
            </a:extLst>
          </p:cNvPr>
          <p:cNvPicPr>
            <a:picLocks noChangeAspect="1"/>
          </p:cNvPicPr>
          <p:nvPr/>
        </p:nvPicPr>
        <p:blipFill>
          <a:blip r:embed="rId2"/>
          <a:stretch>
            <a:fillRect/>
          </a:stretch>
        </p:blipFill>
        <p:spPr>
          <a:xfrm>
            <a:off x="1000935" y="1284799"/>
            <a:ext cx="7142129" cy="3109402"/>
          </a:xfrm>
          <a:prstGeom prst="rect">
            <a:avLst/>
          </a:prstGeom>
        </p:spPr>
      </p:pic>
      <p:sp>
        <p:nvSpPr>
          <p:cNvPr id="8" name="Rectangle 7">
            <a:extLst>
              <a:ext uri="{FF2B5EF4-FFF2-40B4-BE49-F238E27FC236}">
                <a16:creationId xmlns:a16="http://schemas.microsoft.com/office/drawing/2014/main" id="{E1DF69A5-5F5E-4F11-BEED-6A17E95710F6}"/>
              </a:ext>
            </a:extLst>
          </p:cNvPr>
          <p:cNvSpPr/>
          <p:nvPr/>
        </p:nvSpPr>
        <p:spPr>
          <a:xfrm>
            <a:off x="4064000" y="3230471"/>
            <a:ext cx="4572000" cy="369332"/>
          </a:xfrm>
          <a:prstGeom prst="rect">
            <a:avLst/>
          </a:prstGeom>
        </p:spPr>
        <p:txBody>
          <a:bodyPr>
            <a:spAutoFit/>
          </a:bodyPr>
          <a:lstStyle/>
          <a:p>
            <a:r>
              <a:rPr lang="en-GB" dirty="0">
                <a:solidFill>
                  <a:srgbClr val="FF0000"/>
                </a:solidFill>
              </a:rPr>
              <a:t>except for  </a:t>
            </a:r>
            <a:r>
              <a:rPr lang="en-GB" b="1" dirty="0">
                <a:solidFill>
                  <a:srgbClr val="FF0000"/>
                </a:solidFill>
              </a:rPr>
              <a:t>$</a:t>
            </a:r>
            <a:r>
              <a:rPr lang="en-GB" b="1" dirty="0" err="1">
                <a:solidFill>
                  <a:srgbClr val="FF0000"/>
                </a:solidFill>
              </a:rPr>
              <a:t>env:PSModulePath</a:t>
            </a:r>
            <a:r>
              <a:rPr lang="en-GB" dirty="0">
                <a:solidFill>
                  <a:srgbClr val="FF0000"/>
                </a:solidFill>
              </a:rPr>
              <a:t> !!</a:t>
            </a:r>
          </a:p>
        </p:txBody>
      </p:sp>
      <p:sp>
        <p:nvSpPr>
          <p:cNvPr id="11" name="Arrow: Left 10">
            <a:extLst>
              <a:ext uri="{FF2B5EF4-FFF2-40B4-BE49-F238E27FC236}">
                <a16:creationId xmlns:a16="http://schemas.microsoft.com/office/drawing/2014/main" id="{45E84166-6718-41C5-9715-359E75BD8C03}"/>
              </a:ext>
            </a:extLst>
          </p:cNvPr>
          <p:cNvSpPr/>
          <p:nvPr/>
        </p:nvSpPr>
        <p:spPr>
          <a:xfrm>
            <a:off x="1964267" y="2909465"/>
            <a:ext cx="2099733" cy="505672"/>
          </a:xfrm>
          <a:prstGeom prst="leftArrow">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178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ky, blue, skiing, surface&#10;&#10;Description automatically generated">
            <a:extLst>
              <a:ext uri="{FF2B5EF4-FFF2-40B4-BE49-F238E27FC236}">
                <a16:creationId xmlns:a16="http://schemas.microsoft.com/office/drawing/2014/main" id="{A7032CD3-CA78-4755-8913-9F1C05BADC6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5704" b="10397"/>
          <a:stretch/>
        </p:blipFill>
        <p:spPr>
          <a:xfrm>
            <a:off x="-59266" y="0"/>
            <a:ext cx="9203266" cy="5148000"/>
          </a:xfrm>
          <a:prstGeom prst="rect">
            <a:avLst/>
          </a:prstGeom>
        </p:spPr>
      </p:pic>
      <p:sp>
        <p:nvSpPr>
          <p:cNvPr id="7" name="Rectangle 6">
            <a:extLst>
              <a:ext uri="{FF2B5EF4-FFF2-40B4-BE49-F238E27FC236}">
                <a16:creationId xmlns:a16="http://schemas.microsoft.com/office/drawing/2014/main" id="{48B960FD-7BE9-4120-8374-CD6D40DE71BB}"/>
              </a:ext>
            </a:extLst>
          </p:cNvPr>
          <p:cNvSpPr/>
          <p:nvPr/>
        </p:nvSpPr>
        <p:spPr>
          <a:xfrm>
            <a:off x="137414" y="4711184"/>
            <a:ext cx="2706638"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Darius </a:t>
            </a:r>
            <a:r>
              <a:rPr lang="en-GB" sz="1400" dirty="0" err="1">
                <a:solidFill>
                  <a:srgbClr val="767676"/>
                </a:solidFill>
                <a:latin typeface="-apple-system"/>
                <a:hlinkClick r:id="rId3"/>
              </a:rPr>
              <a:t>Cotoi</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13" name="Text Placeholder 2">
            <a:extLst>
              <a:ext uri="{FF2B5EF4-FFF2-40B4-BE49-F238E27FC236}">
                <a16:creationId xmlns:a16="http://schemas.microsoft.com/office/drawing/2014/main" id="{8397C49D-3D99-4182-BF64-184FC2D51193}"/>
              </a:ext>
            </a:extLst>
          </p:cNvPr>
          <p:cNvSpPr>
            <a:spLocks noGrp="1"/>
          </p:cNvSpPr>
          <p:nvPr>
            <p:ph type="body" sz="quarter" idx="21"/>
          </p:nvPr>
        </p:nvSpPr>
        <p:spPr>
          <a:xfrm>
            <a:off x="217471" y="305401"/>
            <a:ext cx="3579695" cy="2050191"/>
          </a:xfrm>
        </p:spPr>
        <p:txBody>
          <a:bodyPr/>
          <a:lstStyle/>
          <a:p>
            <a:r>
              <a:rPr lang="en-GB" sz="3600" dirty="0">
                <a:solidFill>
                  <a:schemeClr val="accent6">
                    <a:lumMod val="20000"/>
                    <a:lumOff val="80000"/>
                  </a:schemeClr>
                </a:solidFill>
              </a:rPr>
              <a:t>Import-Module is a special snowflake</a:t>
            </a:r>
          </a:p>
        </p:txBody>
      </p:sp>
    </p:spTree>
    <p:extLst>
      <p:ext uri="{BB962C8B-B14F-4D97-AF65-F5344CB8AC3E}">
        <p14:creationId xmlns:p14="http://schemas.microsoft.com/office/powerpoint/2010/main" val="121589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ky, blue, skiing, surface&#10;&#10;Description automatically generated">
            <a:extLst>
              <a:ext uri="{FF2B5EF4-FFF2-40B4-BE49-F238E27FC236}">
                <a16:creationId xmlns:a16="http://schemas.microsoft.com/office/drawing/2014/main" id="{A7032CD3-CA78-4755-8913-9F1C05BADC68}"/>
              </a:ext>
            </a:extLst>
          </p:cNvPr>
          <p:cNvPicPr>
            <a:picLocks noChangeAspect="1"/>
          </p:cNvPicPr>
          <p:nvPr/>
        </p:nvPicPr>
        <p:blipFill rotWithShape="1">
          <a:blip r:embed="rId4">
            <a:alphaModFix amt="34000"/>
            <a:extLst>
              <a:ext uri="{28A0092B-C50C-407E-A947-70E740481C1C}">
                <a14:useLocalDpi xmlns:a14="http://schemas.microsoft.com/office/drawing/2010/main" val="0"/>
              </a:ext>
            </a:extLst>
          </a:blip>
          <a:srcRect t="5704" b="10397"/>
          <a:stretch/>
        </p:blipFill>
        <p:spPr>
          <a:xfrm>
            <a:off x="-59266" y="0"/>
            <a:ext cx="9203266" cy="5148000"/>
          </a:xfrm>
          <a:prstGeom prst="rect">
            <a:avLst/>
          </a:prstGeom>
        </p:spPr>
      </p:pic>
      <p:sp>
        <p:nvSpPr>
          <p:cNvPr id="7" name="Rectangle 6">
            <a:extLst>
              <a:ext uri="{FF2B5EF4-FFF2-40B4-BE49-F238E27FC236}">
                <a16:creationId xmlns:a16="http://schemas.microsoft.com/office/drawing/2014/main" id="{48B960FD-7BE9-4120-8374-CD6D40DE71BB}"/>
              </a:ext>
            </a:extLst>
          </p:cNvPr>
          <p:cNvSpPr/>
          <p:nvPr/>
        </p:nvSpPr>
        <p:spPr>
          <a:xfrm>
            <a:off x="137414" y="4711184"/>
            <a:ext cx="2706638"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5"/>
              </a:rPr>
              <a:t>Darius </a:t>
            </a:r>
            <a:r>
              <a:rPr lang="en-GB" sz="1400" dirty="0" err="1">
                <a:solidFill>
                  <a:srgbClr val="767676"/>
                </a:solidFill>
                <a:latin typeface="-apple-system"/>
                <a:hlinkClick r:id="rId5"/>
              </a:rPr>
              <a:t>Cotoi</a:t>
            </a:r>
            <a:r>
              <a:rPr lang="en-GB" sz="1400" dirty="0">
                <a:solidFill>
                  <a:srgbClr val="111111"/>
                </a:solidFill>
                <a:latin typeface="-apple-system"/>
              </a:rPr>
              <a:t> on </a:t>
            </a:r>
            <a:r>
              <a:rPr lang="en-GB" sz="1400" dirty="0" err="1">
                <a:solidFill>
                  <a:srgbClr val="767676"/>
                </a:solidFill>
                <a:latin typeface="-apple-system"/>
                <a:hlinkClick r:id="rId6"/>
              </a:rPr>
              <a:t>Unsplash</a:t>
            </a:r>
            <a:endParaRPr lang="en-GB" sz="1400" dirty="0"/>
          </a:p>
        </p:txBody>
      </p:sp>
      <p:pic>
        <p:nvPicPr>
          <p:cNvPr id="4" name="2019-09-29_19-34-09">
            <a:hlinkClick r:id="" action="ppaction://media"/>
            <a:extLst>
              <a:ext uri="{FF2B5EF4-FFF2-40B4-BE49-F238E27FC236}">
                <a16:creationId xmlns:a16="http://schemas.microsoft.com/office/drawing/2014/main" id="{96DFCC74-CD0C-4A20-A49C-CDB4D64D888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11508" y="637104"/>
            <a:ext cx="7452805" cy="3617261"/>
          </a:xfrm>
          <a:prstGeom prst="rect">
            <a:avLst/>
          </a:prstGeom>
        </p:spPr>
      </p:pic>
    </p:spTree>
    <p:extLst>
      <p:ext uri="{BB962C8B-B14F-4D97-AF65-F5344CB8AC3E}">
        <p14:creationId xmlns:p14="http://schemas.microsoft.com/office/powerpoint/2010/main" val="365407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65EA0D64-BD08-41D6-A56A-B5EB79499B2B}"/>
              </a:ext>
            </a:extLst>
          </p:cNvPr>
          <p:cNvPicPr>
            <a:picLocks noChangeAspect="1"/>
          </p:cNvPicPr>
          <p:nvPr/>
        </p:nvPicPr>
        <p:blipFill rotWithShape="1">
          <a:blip r:embed="rId2">
            <a:extLst>
              <a:ext uri="{28A0092B-C50C-407E-A947-70E740481C1C}">
                <a14:useLocalDpi xmlns:a14="http://schemas.microsoft.com/office/drawing/2010/main" val="0"/>
              </a:ext>
            </a:extLst>
          </a:blip>
          <a:srcRect l="5" r="6597" b="21121"/>
          <a:stretch/>
        </p:blipFill>
        <p:spPr>
          <a:xfrm>
            <a:off x="-1" y="0"/>
            <a:ext cx="9144000" cy="5148000"/>
          </a:xfrm>
          <a:prstGeom prst="rect">
            <a:avLst/>
          </a:prstGeom>
        </p:spPr>
      </p:pic>
      <p:sp>
        <p:nvSpPr>
          <p:cNvPr id="5" name="Rectangle 4">
            <a:extLst>
              <a:ext uri="{FF2B5EF4-FFF2-40B4-BE49-F238E27FC236}">
                <a16:creationId xmlns:a16="http://schemas.microsoft.com/office/drawing/2014/main" id="{863C580B-323D-4D9E-8C81-7279A74FFEF0}"/>
              </a:ext>
            </a:extLst>
          </p:cNvPr>
          <p:cNvSpPr/>
          <p:nvPr/>
        </p:nvSpPr>
        <p:spPr>
          <a:xfrm>
            <a:off x="0" y="4793399"/>
            <a:ext cx="2238690"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Glen .</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8" name="Title 1">
            <a:extLst>
              <a:ext uri="{FF2B5EF4-FFF2-40B4-BE49-F238E27FC236}">
                <a16:creationId xmlns:a16="http://schemas.microsoft.com/office/drawing/2014/main" id="{4958E608-11CF-48A2-91F5-11FFA31FE9E3}"/>
              </a:ext>
            </a:extLst>
          </p:cNvPr>
          <p:cNvSpPr>
            <a:spLocks noGrp="1"/>
          </p:cNvSpPr>
          <p:nvPr>
            <p:ph type="title"/>
          </p:nvPr>
        </p:nvSpPr>
        <p:spPr>
          <a:xfrm>
            <a:off x="4249478" y="206930"/>
            <a:ext cx="4807895" cy="614029"/>
          </a:xfrm>
        </p:spPr>
        <p:txBody>
          <a:bodyPr/>
          <a:lstStyle/>
          <a:p>
            <a:r>
              <a:rPr lang="en-GB" dirty="0"/>
              <a:t>Identify your platform</a:t>
            </a:r>
          </a:p>
        </p:txBody>
      </p:sp>
      <p:sp>
        <p:nvSpPr>
          <p:cNvPr id="9" name="Rectangle 8">
            <a:extLst>
              <a:ext uri="{FF2B5EF4-FFF2-40B4-BE49-F238E27FC236}">
                <a16:creationId xmlns:a16="http://schemas.microsoft.com/office/drawing/2014/main" id="{4EE1A429-5D79-4CE5-AA41-71074F7F9398}"/>
              </a:ext>
            </a:extLst>
          </p:cNvPr>
          <p:cNvSpPr/>
          <p:nvPr/>
        </p:nvSpPr>
        <p:spPr>
          <a:xfrm>
            <a:off x="5005060" y="1338997"/>
            <a:ext cx="3879058" cy="2800767"/>
          </a:xfrm>
          <a:prstGeom prst="rect">
            <a:avLst/>
          </a:prstGeom>
          <a:solidFill>
            <a:srgbClr val="E5E7E3"/>
          </a:solidFill>
        </p:spPr>
        <p:txBody>
          <a:bodyPr wrap="square">
            <a:spAutoFit/>
          </a:bodyPr>
          <a:lstStyle/>
          <a:p>
            <a:r>
              <a:rPr lang="en-GB" sz="4400" b="1" dirty="0"/>
              <a:t>$</a:t>
            </a:r>
            <a:r>
              <a:rPr lang="en-GB" sz="4400" b="1" dirty="0" err="1"/>
              <a:t>IsLinux</a:t>
            </a:r>
            <a:br>
              <a:rPr lang="en-GB" sz="4400" dirty="0"/>
            </a:br>
            <a:r>
              <a:rPr lang="en-GB" sz="4400" b="1" dirty="0"/>
              <a:t>$</a:t>
            </a:r>
            <a:r>
              <a:rPr lang="en-GB" sz="4400" b="1" dirty="0" err="1"/>
              <a:t>IsMacOS</a:t>
            </a:r>
            <a:r>
              <a:rPr lang="en-GB" sz="4400" dirty="0"/>
              <a:t> </a:t>
            </a:r>
            <a:br>
              <a:rPr lang="en-GB" sz="4400" dirty="0"/>
            </a:br>
            <a:r>
              <a:rPr lang="en-GB" sz="4400" b="1" dirty="0"/>
              <a:t>$</a:t>
            </a:r>
            <a:r>
              <a:rPr lang="en-GB" sz="4400" b="1" dirty="0" err="1"/>
              <a:t>IsWindows</a:t>
            </a:r>
            <a:r>
              <a:rPr lang="en-GB" sz="4400" b="1" dirty="0"/>
              <a:t> </a:t>
            </a:r>
            <a:br>
              <a:rPr lang="en-GB" sz="4400" b="1" dirty="0"/>
            </a:br>
            <a:r>
              <a:rPr lang="en-GB" sz="4400" b="1" dirty="0"/>
              <a:t>$</a:t>
            </a:r>
            <a:r>
              <a:rPr lang="en-GB" sz="4400" b="1" dirty="0" err="1"/>
              <a:t>IsCoreCLR</a:t>
            </a:r>
            <a:endParaRPr lang="en-GB" sz="4400" dirty="0"/>
          </a:p>
        </p:txBody>
      </p:sp>
    </p:spTree>
    <p:extLst>
      <p:ext uri="{BB962C8B-B14F-4D97-AF65-F5344CB8AC3E}">
        <p14:creationId xmlns:p14="http://schemas.microsoft.com/office/powerpoint/2010/main" val="60986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65EA0D64-BD08-41D6-A56A-B5EB79499B2B}"/>
              </a:ext>
            </a:extLst>
          </p:cNvPr>
          <p:cNvPicPr>
            <a:picLocks noChangeAspect="1"/>
          </p:cNvPicPr>
          <p:nvPr/>
        </p:nvPicPr>
        <p:blipFill rotWithShape="1">
          <a:blip r:embed="rId2">
            <a:alphaModFix amt="21000"/>
            <a:extLst>
              <a:ext uri="{28A0092B-C50C-407E-A947-70E740481C1C}">
                <a14:useLocalDpi xmlns:a14="http://schemas.microsoft.com/office/drawing/2010/main" val="0"/>
              </a:ext>
            </a:extLst>
          </a:blip>
          <a:srcRect l="5" r="6597" b="21121"/>
          <a:stretch/>
        </p:blipFill>
        <p:spPr>
          <a:xfrm>
            <a:off x="-1" y="0"/>
            <a:ext cx="9144000" cy="5148000"/>
          </a:xfrm>
          <a:prstGeom prst="rect">
            <a:avLst/>
          </a:prstGeom>
        </p:spPr>
      </p:pic>
      <p:sp>
        <p:nvSpPr>
          <p:cNvPr id="5" name="Rectangle 4">
            <a:extLst>
              <a:ext uri="{FF2B5EF4-FFF2-40B4-BE49-F238E27FC236}">
                <a16:creationId xmlns:a16="http://schemas.microsoft.com/office/drawing/2014/main" id="{863C580B-323D-4D9E-8C81-7279A74FFEF0}"/>
              </a:ext>
            </a:extLst>
          </p:cNvPr>
          <p:cNvSpPr/>
          <p:nvPr/>
        </p:nvSpPr>
        <p:spPr>
          <a:xfrm>
            <a:off x="0" y="4793399"/>
            <a:ext cx="2238690"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Glen .</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9" name="Rectangle 8">
            <a:extLst>
              <a:ext uri="{FF2B5EF4-FFF2-40B4-BE49-F238E27FC236}">
                <a16:creationId xmlns:a16="http://schemas.microsoft.com/office/drawing/2014/main" id="{4EE1A429-5D79-4CE5-AA41-71074F7F9398}"/>
              </a:ext>
            </a:extLst>
          </p:cNvPr>
          <p:cNvSpPr/>
          <p:nvPr/>
        </p:nvSpPr>
        <p:spPr>
          <a:xfrm>
            <a:off x="5005060" y="1338997"/>
            <a:ext cx="3879058" cy="2800767"/>
          </a:xfrm>
          <a:prstGeom prst="rect">
            <a:avLst/>
          </a:prstGeom>
          <a:solidFill>
            <a:srgbClr val="E5E7E3"/>
          </a:solidFill>
        </p:spPr>
        <p:txBody>
          <a:bodyPr wrap="square">
            <a:spAutoFit/>
          </a:bodyPr>
          <a:lstStyle/>
          <a:p>
            <a:r>
              <a:rPr lang="en-GB" sz="4400" b="1" dirty="0"/>
              <a:t>$</a:t>
            </a:r>
            <a:r>
              <a:rPr lang="en-GB" sz="4400" b="1" dirty="0" err="1"/>
              <a:t>IsLinux</a:t>
            </a:r>
            <a:br>
              <a:rPr lang="en-GB" sz="4400" dirty="0"/>
            </a:br>
            <a:r>
              <a:rPr lang="en-GB" sz="4400" b="1" dirty="0"/>
              <a:t>$</a:t>
            </a:r>
            <a:r>
              <a:rPr lang="en-GB" sz="4400" b="1" dirty="0" err="1"/>
              <a:t>IsMacOS</a:t>
            </a:r>
            <a:r>
              <a:rPr lang="en-GB" sz="4400" dirty="0"/>
              <a:t> </a:t>
            </a:r>
            <a:br>
              <a:rPr lang="en-GB" sz="4400" dirty="0"/>
            </a:br>
            <a:r>
              <a:rPr lang="en-GB" sz="4400" b="1" dirty="0"/>
              <a:t>$</a:t>
            </a:r>
            <a:r>
              <a:rPr lang="en-GB" sz="4400" b="1" dirty="0" err="1"/>
              <a:t>IsWindows</a:t>
            </a:r>
            <a:r>
              <a:rPr lang="en-GB" sz="4400" b="1" dirty="0"/>
              <a:t> </a:t>
            </a:r>
            <a:br>
              <a:rPr lang="en-GB" sz="4400" b="1" dirty="0"/>
            </a:br>
            <a:r>
              <a:rPr lang="en-GB" sz="4400" b="1" dirty="0"/>
              <a:t>$</a:t>
            </a:r>
            <a:r>
              <a:rPr lang="en-GB" sz="4400" b="1" dirty="0" err="1"/>
              <a:t>IsCoreCLR</a:t>
            </a:r>
            <a:endParaRPr lang="en-GB" sz="4400" dirty="0"/>
          </a:p>
        </p:txBody>
      </p:sp>
      <p:sp>
        <p:nvSpPr>
          <p:cNvPr id="6" name="Rectangle 5">
            <a:extLst>
              <a:ext uri="{FF2B5EF4-FFF2-40B4-BE49-F238E27FC236}">
                <a16:creationId xmlns:a16="http://schemas.microsoft.com/office/drawing/2014/main" id="{38339D07-06B2-45D1-A900-CA4EC0BEC401}"/>
              </a:ext>
            </a:extLst>
          </p:cNvPr>
          <p:cNvSpPr/>
          <p:nvPr/>
        </p:nvSpPr>
        <p:spPr>
          <a:xfrm>
            <a:off x="256871" y="1877088"/>
            <a:ext cx="4315128" cy="2062103"/>
          </a:xfrm>
          <a:prstGeom prst="rect">
            <a:avLst/>
          </a:prstGeom>
        </p:spPr>
        <p:txBody>
          <a:bodyPr wrap="square">
            <a:spAutoFit/>
          </a:bodyPr>
          <a:lstStyle/>
          <a:p>
            <a:r>
              <a:rPr lang="en-GB" sz="3200" dirty="0"/>
              <a:t>Regular variables like these are not case sensitive. </a:t>
            </a:r>
          </a:p>
          <a:p>
            <a:endParaRPr lang="en-GB" sz="3200" dirty="0"/>
          </a:p>
        </p:txBody>
      </p:sp>
    </p:spTree>
    <p:extLst>
      <p:ext uri="{BB962C8B-B14F-4D97-AF65-F5344CB8AC3E}">
        <p14:creationId xmlns:p14="http://schemas.microsoft.com/office/powerpoint/2010/main" val="317301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11D1F6-0777-4DBD-BA62-C76ADF1ADFA9}"/>
              </a:ext>
            </a:extLst>
          </p:cNvPr>
          <p:cNvSpPr/>
          <p:nvPr/>
        </p:nvSpPr>
        <p:spPr>
          <a:xfrm>
            <a:off x="949679" y="2081060"/>
            <a:ext cx="7621618" cy="1200329"/>
          </a:xfrm>
          <a:prstGeom prst="rect">
            <a:avLst/>
          </a:prstGeom>
        </p:spPr>
        <p:txBody>
          <a:bodyPr wrap="square">
            <a:spAutoFit/>
          </a:bodyPr>
          <a:lstStyle/>
          <a:p>
            <a:r>
              <a:rPr lang="en-GB" dirty="0" err="1"/>
              <a:t>ConvertFrom-StringData</a:t>
            </a:r>
            <a:r>
              <a:rPr lang="en-GB" dirty="0"/>
              <a:t> enables you to read a file and return a hashtable</a:t>
            </a:r>
          </a:p>
          <a:p>
            <a:endParaRPr lang="en-GB" dirty="0"/>
          </a:p>
          <a:p>
            <a:r>
              <a:rPr lang="en-GB" dirty="0"/>
              <a:t> Get-Content /etc/</a:t>
            </a:r>
            <a:r>
              <a:rPr lang="en-GB" dirty="0" err="1"/>
              <a:t>os</a:t>
            </a:r>
            <a:r>
              <a:rPr lang="en-GB" dirty="0"/>
              <a:t>-release -Raw | </a:t>
            </a:r>
            <a:r>
              <a:rPr lang="en-GB" dirty="0" err="1"/>
              <a:t>ConvertFrom-StringData</a:t>
            </a:r>
            <a:endParaRPr lang="en-GB" dirty="0"/>
          </a:p>
          <a:p>
            <a:r>
              <a:rPr lang="en-GB" dirty="0"/>
              <a:t> </a:t>
            </a:r>
          </a:p>
        </p:txBody>
      </p:sp>
      <p:pic>
        <p:nvPicPr>
          <p:cNvPr id="3" name="Picture 2">
            <a:extLst>
              <a:ext uri="{FF2B5EF4-FFF2-40B4-BE49-F238E27FC236}">
                <a16:creationId xmlns:a16="http://schemas.microsoft.com/office/drawing/2014/main" id="{25A2054B-97BE-4171-9DF7-33F52426C9BF}"/>
              </a:ext>
            </a:extLst>
          </p:cNvPr>
          <p:cNvPicPr>
            <a:picLocks noChangeAspect="1"/>
          </p:cNvPicPr>
          <p:nvPr/>
        </p:nvPicPr>
        <p:blipFill>
          <a:blip r:embed="rId3"/>
          <a:stretch>
            <a:fillRect/>
          </a:stretch>
        </p:blipFill>
        <p:spPr>
          <a:xfrm>
            <a:off x="9602586" y="567890"/>
            <a:ext cx="4934985" cy="3595036"/>
          </a:xfrm>
          <a:prstGeom prst="rect">
            <a:avLst/>
          </a:prstGeom>
        </p:spPr>
      </p:pic>
    </p:spTree>
    <p:extLst>
      <p:ext uri="{BB962C8B-B14F-4D97-AF65-F5344CB8AC3E}">
        <p14:creationId xmlns:p14="http://schemas.microsoft.com/office/powerpoint/2010/main" val="1644539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2054B-97BE-4171-9DF7-33F52426C9BF}"/>
              </a:ext>
            </a:extLst>
          </p:cNvPr>
          <p:cNvPicPr>
            <a:picLocks noChangeAspect="1"/>
          </p:cNvPicPr>
          <p:nvPr/>
        </p:nvPicPr>
        <p:blipFill>
          <a:blip r:embed="rId3"/>
          <a:stretch>
            <a:fillRect/>
          </a:stretch>
        </p:blipFill>
        <p:spPr>
          <a:xfrm>
            <a:off x="1488490" y="247841"/>
            <a:ext cx="6380162" cy="4647818"/>
          </a:xfrm>
          <a:prstGeom prst="rect">
            <a:avLst/>
          </a:prstGeom>
        </p:spPr>
      </p:pic>
    </p:spTree>
    <p:extLst>
      <p:ext uri="{BB962C8B-B14F-4D97-AF65-F5344CB8AC3E}">
        <p14:creationId xmlns:p14="http://schemas.microsoft.com/office/powerpoint/2010/main" val="46142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746078" y="1745102"/>
            <a:ext cx="7651843" cy="2009430"/>
          </a:xfrm>
        </p:spPr>
        <p:txBody>
          <a:bodyPr/>
          <a:lstStyle/>
          <a:p>
            <a:r>
              <a:rPr lang="en-GB" sz="3600" dirty="0"/>
              <a:t>Use UTF-8 in general</a:t>
            </a:r>
          </a:p>
          <a:p>
            <a:endParaRPr lang="en-GB" sz="3600" dirty="0"/>
          </a:p>
          <a:p>
            <a:r>
              <a:rPr lang="en-GB" sz="3600" dirty="0"/>
              <a:t>ASCII is your fallback in case of bugs.</a:t>
            </a:r>
          </a:p>
        </p:txBody>
      </p:sp>
    </p:spTree>
    <p:extLst>
      <p:ext uri="{BB962C8B-B14F-4D97-AF65-F5344CB8AC3E}">
        <p14:creationId xmlns:p14="http://schemas.microsoft.com/office/powerpoint/2010/main" val="314711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VS Code </a:t>
            </a:r>
          </a:p>
        </p:txBody>
      </p:sp>
      <p:pic>
        <p:nvPicPr>
          <p:cNvPr id="4" name="Picture 3">
            <a:extLst>
              <a:ext uri="{FF2B5EF4-FFF2-40B4-BE49-F238E27FC236}">
                <a16:creationId xmlns:a16="http://schemas.microsoft.com/office/drawing/2014/main" id="{297CA020-29F5-4048-812C-6C594AF2E905}"/>
              </a:ext>
            </a:extLst>
          </p:cNvPr>
          <p:cNvPicPr>
            <a:picLocks noChangeAspect="1"/>
          </p:cNvPicPr>
          <p:nvPr/>
        </p:nvPicPr>
        <p:blipFill>
          <a:blip r:embed="rId3"/>
          <a:stretch>
            <a:fillRect/>
          </a:stretch>
        </p:blipFill>
        <p:spPr>
          <a:xfrm>
            <a:off x="3971338" y="2629502"/>
            <a:ext cx="4425787" cy="739748"/>
          </a:xfrm>
          <a:prstGeom prst="rect">
            <a:avLst/>
          </a:prstGeom>
        </p:spPr>
      </p:pic>
      <p:sp>
        <p:nvSpPr>
          <p:cNvPr id="7" name="TextBox 6">
            <a:extLst>
              <a:ext uri="{FF2B5EF4-FFF2-40B4-BE49-F238E27FC236}">
                <a16:creationId xmlns:a16="http://schemas.microsoft.com/office/drawing/2014/main" id="{337D9379-BB2C-44C1-8937-FF59473D06B0}"/>
              </a:ext>
            </a:extLst>
          </p:cNvPr>
          <p:cNvSpPr txBox="1"/>
          <p:nvPr/>
        </p:nvSpPr>
        <p:spPr>
          <a:xfrm>
            <a:off x="375385" y="2690261"/>
            <a:ext cx="3070459" cy="523220"/>
          </a:xfrm>
          <a:prstGeom prst="rect">
            <a:avLst/>
          </a:prstGeom>
          <a:noFill/>
        </p:spPr>
        <p:txBody>
          <a:bodyPr wrap="square" rtlCol="0">
            <a:spAutoFit/>
          </a:bodyPr>
          <a:lstStyle/>
          <a:p>
            <a:r>
              <a:rPr lang="en-GB" sz="2800" dirty="0"/>
              <a:t>Identify encoding</a:t>
            </a:r>
          </a:p>
        </p:txBody>
      </p:sp>
    </p:spTree>
    <p:extLst>
      <p:ext uri="{BB962C8B-B14F-4D97-AF65-F5344CB8AC3E}">
        <p14:creationId xmlns:p14="http://schemas.microsoft.com/office/powerpoint/2010/main" val="2839404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VS Code </a:t>
            </a:r>
          </a:p>
        </p:txBody>
      </p:sp>
      <p:pic>
        <p:nvPicPr>
          <p:cNvPr id="6" name="Picture 5">
            <a:extLst>
              <a:ext uri="{FF2B5EF4-FFF2-40B4-BE49-F238E27FC236}">
                <a16:creationId xmlns:a16="http://schemas.microsoft.com/office/drawing/2014/main" id="{4540A096-D450-48AE-B2DC-E17F9D38CF2E}"/>
              </a:ext>
            </a:extLst>
          </p:cNvPr>
          <p:cNvPicPr>
            <a:picLocks noChangeAspect="1"/>
          </p:cNvPicPr>
          <p:nvPr/>
        </p:nvPicPr>
        <p:blipFill>
          <a:blip r:embed="rId3"/>
          <a:stretch>
            <a:fillRect/>
          </a:stretch>
        </p:blipFill>
        <p:spPr>
          <a:xfrm>
            <a:off x="1018277" y="2257031"/>
            <a:ext cx="4055022" cy="1725663"/>
          </a:xfrm>
          <a:prstGeom prst="rect">
            <a:avLst/>
          </a:prstGeom>
        </p:spPr>
      </p:pic>
      <p:sp>
        <p:nvSpPr>
          <p:cNvPr id="8" name="TextBox 7">
            <a:extLst>
              <a:ext uri="{FF2B5EF4-FFF2-40B4-BE49-F238E27FC236}">
                <a16:creationId xmlns:a16="http://schemas.microsoft.com/office/drawing/2014/main" id="{AA4BD626-19BE-485F-91F2-347595472630}"/>
              </a:ext>
            </a:extLst>
          </p:cNvPr>
          <p:cNvSpPr txBox="1"/>
          <p:nvPr/>
        </p:nvSpPr>
        <p:spPr>
          <a:xfrm>
            <a:off x="5563402" y="2435191"/>
            <a:ext cx="3070459" cy="523220"/>
          </a:xfrm>
          <a:prstGeom prst="rect">
            <a:avLst/>
          </a:prstGeom>
          <a:noFill/>
        </p:spPr>
        <p:txBody>
          <a:bodyPr wrap="square" rtlCol="0">
            <a:spAutoFit/>
          </a:bodyPr>
          <a:lstStyle/>
          <a:p>
            <a:r>
              <a:rPr lang="en-GB" sz="2800" dirty="0"/>
              <a:t>Save or Reopen</a:t>
            </a:r>
          </a:p>
        </p:txBody>
      </p:sp>
    </p:spTree>
    <p:extLst>
      <p:ext uri="{BB962C8B-B14F-4D97-AF65-F5344CB8AC3E}">
        <p14:creationId xmlns:p14="http://schemas.microsoft.com/office/powerpoint/2010/main" val="383902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075" b="26315"/>
          <a:stretch/>
        </p:blipFill>
        <p:spPr>
          <a:xfrm>
            <a:off x="360000" y="385763"/>
            <a:ext cx="1443037" cy="1443037"/>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nchor="t"/>
          <a:lstStyle/>
          <a:p>
            <a:r>
              <a:rPr lang="en-US" dirty="0"/>
              <a:t>/</a:t>
            </a:r>
            <a:r>
              <a:rPr lang="en-US" dirty="0" err="1"/>
              <a:t>robsewellsqldba</a:t>
            </a:r>
            <a:endParaRPr lang="en-US" dirty="0"/>
          </a:p>
          <a:p>
            <a:r>
              <a:rPr lang="en-US">
                <a:cs typeface="Segoe UI Semilight"/>
              </a:rPr>
              <a:t>@sqldbawithbeard</a:t>
            </a:r>
            <a:endParaRPr lang="en-US" dirty="0"/>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r>
              <a:rPr lang="en-US" dirty="0" err="1"/>
              <a:t>beard.media</a:t>
            </a:r>
            <a:r>
              <a:rPr lang="en-US" dirty="0"/>
              <a:t>/book</a:t>
            </a:r>
            <a:br>
              <a:rPr lang="en-US" dirty="0"/>
            </a:br>
            <a:r>
              <a:rPr lang="en-US" dirty="0"/>
              <a:t>dbachecks</a:t>
            </a:r>
            <a:br>
              <a:rPr lang="en-US" dirty="0"/>
            </a:br>
            <a:r>
              <a:rPr lang="en-US" dirty="0"/>
              <a:t>PowerShell &amp; 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dirty="0"/>
              <a:t>Bearded </a:t>
            </a:r>
            <a:br>
              <a:rPr lang="en-US" dirty="0"/>
            </a:br>
            <a:r>
              <a:rPr lang="en-US" dirty="0"/>
              <a:t>Consultant, Automator, </a:t>
            </a:r>
          </a:p>
          <a:p>
            <a:r>
              <a:rPr lang="en-US" dirty="0"/>
              <a:t>Trainer</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018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VS Code </a:t>
            </a:r>
          </a:p>
        </p:txBody>
      </p:sp>
      <p:sp>
        <p:nvSpPr>
          <p:cNvPr id="8" name="TextBox 7">
            <a:extLst>
              <a:ext uri="{FF2B5EF4-FFF2-40B4-BE49-F238E27FC236}">
                <a16:creationId xmlns:a16="http://schemas.microsoft.com/office/drawing/2014/main" id="{AA4BD626-19BE-485F-91F2-347595472630}"/>
              </a:ext>
            </a:extLst>
          </p:cNvPr>
          <p:cNvSpPr txBox="1"/>
          <p:nvPr/>
        </p:nvSpPr>
        <p:spPr>
          <a:xfrm>
            <a:off x="957833" y="2384500"/>
            <a:ext cx="2021185" cy="1384995"/>
          </a:xfrm>
          <a:prstGeom prst="rect">
            <a:avLst/>
          </a:prstGeom>
          <a:noFill/>
        </p:spPr>
        <p:txBody>
          <a:bodyPr wrap="square" rtlCol="0">
            <a:spAutoFit/>
          </a:bodyPr>
          <a:lstStyle/>
          <a:p>
            <a:pPr algn="ctr"/>
            <a:r>
              <a:rPr lang="en-GB" sz="2800" dirty="0"/>
              <a:t>Choose New Encoding</a:t>
            </a:r>
          </a:p>
        </p:txBody>
      </p:sp>
      <p:pic>
        <p:nvPicPr>
          <p:cNvPr id="7" name="Picture 6">
            <a:extLst>
              <a:ext uri="{FF2B5EF4-FFF2-40B4-BE49-F238E27FC236}">
                <a16:creationId xmlns:a16="http://schemas.microsoft.com/office/drawing/2014/main" id="{86C69C05-A9FA-4E53-AFB5-5C7FE7DBB32C}"/>
              </a:ext>
            </a:extLst>
          </p:cNvPr>
          <p:cNvPicPr>
            <a:picLocks noChangeAspect="1"/>
          </p:cNvPicPr>
          <p:nvPr/>
        </p:nvPicPr>
        <p:blipFill>
          <a:blip r:embed="rId3"/>
          <a:stretch>
            <a:fillRect/>
          </a:stretch>
        </p:blipFill>
        <p:spPr>
          <a:xfrm>
            <a:off x="3528219" y="1950821"/>
            <a:ext cx="4882970" cy="2425611"/>
          </a:xfrm>
          <a:prstGeom prst="rect">
            <a:avLst/>
          </a:prstGeom>
        </p:spPr>
      </p:pic>
    </p:spTree>
    <p:extLst>
      <p:ext uri="{BB962C8B-B14F-4D97-AF65-F5344CB8AC3E}">
        <p14:creationId xmlns:p14="http://schemas.microsoft.com/office/powerpoint/2010/main" val="1561214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a:t>
            </a:r>
            <a:r>
              <a:rPr lang="en-GB" sz="3600" dirty="0" err="1"/>
              <a:t>pwsh</a:t>
            </a:r>
            <a:endParaRPr lang="en-GB" sz="3600" dirty="0"/>
          </a:p>
        </p:txBody>
      </p:sp>
      <p:pic>
        <p:nvPicPr>
          <p:cNvPr id="4" name="Picture 3">
            <a:extLst>
              <a:ext uri="{FF2B5EF4-FFF2-40B4-BE49-F238E27FC236}">
                <a16:creationId xmlns:a16="http://schemas.microsoft.com/office/drawing/2014/main" id="{698777DB-83EB-449F-904D-3E1C5CA6A330}"/>
              </a:ext>
            </a:extLst>
          </p:cNvPr>
          <p:cNvPicPr>
            <a:picLocks noChangeAspect="1"/>
          </p:cNvPicPr>
          <p:nvPr/>
        </p:nvPicPr>
        <p:blipFill>
          <a:blip r:embed="rId3"/>
          <a:stretch>
            <a:fillRect/>
          </a:stretch>
        </p:blipFill>
        <p:spPr>
          <a:xfrm>
            <a:off x="830797" y="2121737"/>
            <a:ext cx="7445101" cy="1314402"/>
          </a:xfrm>
          <a:prstGeom prst="rect">
            <a:avLst/>
          </a:prstGeom>
        </p:spPr>
      </p:pic>
      <p:sp>
        <p:nvSpPr>
          <p:cNvPr id="6" name="Rectangle 5">
            <a:extLst>
              <a:ext uri="{FF2B5EF4-FFF2-40B4-BE49-F238E27FC236}">
                <a16:creationId xmlns:a16="http://schemas.microsoft.com/office/drawing/2014/main" id="{4F15A679-E8A9-4C26-8445-61CB0793D4CE}"/>
              </a:ext>
            </a:extLst>
          </p:cNvPr>
          <p:cNvSpPr/>
          <p:nvPr/>
        </p:nvSpPr>
        <p:spPr>
          <a:xfrm>
            <a:off x="478857" y="3813243"/>
            <a:ext cx="8186286" cy="646331"/>
          </a:xfrm>
          <a:prstGeom prst="rect">
            <a:avLst/>
          </a:prstGeom>
        </p:spPr>
        <p:txBody>
          <a:bodyPr wrap="square">
            <a:spAutoFit/>
          </a:bodyPr>
          <a:lstStyle/>
          <a:p>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Get-Content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Encoding.ps1</a:t>
            </a:r>
          </a:p>
          <a:p>
            <a:r>
              <a:rPr lang="en-GB" dirty="0">
                <a:solidFill>
                  <a:srgbClr val="0000FF"/>
                </a:solidFill>
                <a:latin typeface="Consolas" panose="020B0609020204030204" pitchFamily="49" charset="0"/>
              </a:rPr>
              <a:t>Set-Content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Encoding.ps1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Value </a:t>
            </a:r>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Encoding utf8</a:t>
            </a:r>
            <a:endParaRPr lang="en-GB"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231272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747D-59A9-4895-A204-8BD061B7A4F5}"/>
              </a:ext>
            </a:extLst>
          </p:cNvPr>
          <p:cNvSpPr>
            <a:spLocks noGrp="1"/>
          </p:cNvSpPr>
          <p:nvPr>
            <p:ph type="title"/>
          </p:nvPr>
        </p:nvSpPr>
        <p:spPr>
          <a:xfrm>
            <a:off x="3053576" y="322433"/>
            <a:ext cx="3036847" cy="614029"/>
          </a:xfrm>
        </p:spPr>
        <p:txBody>
          <a:bodyPr/>
          <a:lstStyle/>
          <a:p>
            <a:r>
              <a:rPr lang="en-GB" dirty="0"/>
              <a:t>Line Endings</a:t>
            </a:r>
          </a:p>
        </p:txBody>
      </p:sp>
      <p:sp>
        <p:nvSpPr>
          <p:cNvPr id="5" name="Rectangle 1">
            <a:extLst>
              <a:ext uri="{FF2B5EF4-FFF2-40B4-BE49-F238E27FC236}">
                <a16:creationId xmlns:a16="http://schemas.microsoft.com/office/drawing/2014/main" id="{F62A8EAC-170F-4639-AF0F-CCE52B2EB6EC}"/>
              </a:ext>
            </a:extLst>
          </p:cNvPr>
          <p:cNvSpPr>
            <a:spLocks noGrp="1" noChangeArrowheads="1"/>
          </p:cNvSpPr>
          <p:nvPr>
            <p:ph type="body" sz="quarter" idx="21"/>
          </p:nvPr>
        </p:nvSpPr>
        <p:spPr bwMode="auto">
          <a:xfrm>
            <a:off x="771964" y="1079868"/>
            <a:ext cx="784272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Most Windows apps will accept '\n'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Most Linux shell programs will fail to read '\r\n'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Install a </a:t>
            </a:r>
            <a:r>
              <a:rPr kumimoji="0" lang="en-US" altLang="en-US" sz="3000" b="0" i="0" u="none" strike="noStrike" cap="none" normalizeH="0" baseline="0" dirty="0" err="1">
                <a:ln>
                  <a:noFill/>
                </a:ln>
                <a:solidFill>
                  <a:srgbClr val="1C1C1C"/>
                </a:solidFill>
                <a:effectLst/>
                <a:latin typeface="Calibri" panose="020F0502020204030204" pitchFamily="34" charset="0"/>
                <a:cs typeface="Calibri" panose="020F0502020204030204" pitchFamily="34" charset="0"/>
              </a:rPr>
              <a:t>VSCode</a:t>
            </a: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 extension to expose line endings</a:t>
            </a:r>
            <a:r>
              <a:rPr kumimoji="0" lang="en-US" altLang="en-US" sz="3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EE6242B-3277-4945-B051-D9E05FEA1A59}"/>
              </a:ext>
            </a:extLst>
          </p:cNvPr>
          <p:cNvPicPr>
            <a:picLocks noChangeAspect="1"/>
          </p:cNvPicPr>
          <p:nvPr/>
        </p:nvPicPr>
        <p:blipFill>
          <a:blip r:embed="rId2"/>
          <a:stretch>
            <a:fillRect/>
          </a:stretch>
        </p:blipFill>
        <p:spPr>
          <a:xfrm>
            <a:off x="895227" y="2863402"/>
            <a:ext cx="7719461" cy="1636516"/>
          </a:xfrm>
          <a:prstGeom prst="rect">
            <a:avLst/>
          </a:prstGeom>
        </p:spPr>
      </p:pic>
    </p:spTree>
    <p:extLst>
      <p:ext uri="{BB962C8B-B14F-4D97-AF65-F5344CB8AC3E}">
        <p14:creationId xmlns:p14="http://schemas.microsoft.com/office/powerpoint/2010/main" val="2632021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747D-59A9-4895-A204-8BD061B7A4F5}"/>
              </a:ext>
            </a:extLst>
          </p:cNvPr>
          <p:cNvSpPr>
            <a:spLocks noGrp="1"/>
          </p:cNvSpPr>
          <p:nvPr>
            <p:ph type="title"/>
          </p:nvPr>
        </p:nvSpPr>
        <p:spPr>
          <a:xfrm>
            <a:off x="3053576" y="322433"/>
            <a:ext cx="3036847" cy="614029"/>
          </a:xfrm>
        </p:spPr>
        <p:txBody>
          <a:bodyPr/>
          <a:lstStyle/>
          <a:p>
            <a:r>
              <a:rPr lang="en-GB" dirty="0"/>
              <a:t>Line Endings</a:t>
            </a:r>
          </a:p>
        </p:txBody>
      </p:sp>
      <p:pic>
        <p:nvPicPr>
          <p:cNvPr id="6" name="Picture 5">
            <a:extLst>
              <a:ext uri="{FF2B5EF4-FFF2-40B4-BE49-F238E27FC236}">
                <a16:creationId xmlns:a16="http://schemas.microsoft.com/office/drawing/2014/main" id="{36090C55-43E0-41CC-A94E-637394D69C22}"/>
              </a:ext>
            </a:extLst>
          </p:cNvPr>
          <p:cNvPicPr>
            <a:picLocks noChangeAspect="1"/>
          </p:cNvPicPr>
          <p:nvPr/>
        </p:nvPicPr>
        <p:blipFill>
          <a:blip r:embed="rId2"/>
          <a:stretch>
            <a:fillRect/>
          </a:stretch>
        </p:blipFill>
        <p:spPr>
          <a:xfrm>
            <a:off x="1338380" y="1183822"/>
            <a:ext cx="6467237" cy="1339801"/>
          </a:xfrm>
          <a:prstGeom prst="rect">
            <a:avLst/>
          </a:prstGeom>
        </p:spPr>
      </p:pic>
      <p:pic>
        <p:nvPicPr>
          <p:cNvPr id="7" name="Picture 6">
            <a:extLst>
              <a:ext uri="{FF2B5EF4-FFF2-40B4-BE49-F238E27FC236}">
                <a16:creationId xmlns:a16="http://schemas.microsoft.com/office/drawing/2014/main" id="{DEC3F4A3-DFFB-4AC4-AE64-CA8C7405CA27}"/>
              </a:ext>
            </a:extLst>
          </p:cNvPr>
          <p:cNvPicPr>
            <a:picLocks noChangeAspect="1"/>
          </p:cNvPicPr>
          <p:nvPr/>
        </p:nvPicPr>
        <p:blipFill>
          <a:blip r:embed="rId3"/>
          <a:stretch>
            <a:fillRect/>
          </a:stretch>
        </p:blipFill>
        <p:spPr>
          <a:xfrm>
            <a:off x="423872" y="2852799"/>
            <a:ext cx="8296251" cy="1246571"/>
          </a:xfrm>
          <a:prstGeom prst="rect">
            <a:avLst/>
          </a:prstGeom>
        </p:spPr>
      </p:pic>
    </p:spTree>
    <p:extLst>
      <p:ext uri="{BB962C8B-B14F-4D97-AF65-F5344CB8AC3E}">
        <p14:creationId xmlns:p14="http://schemas.microsoft.com/office/powerpoint/2010/main" val="3608959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sp>
        <p:nvSpPr>
          <p:cNvPr id="3" name="Text Placeholder 2">
            <a:extLst>
              <a:ext uri="{FF2B5EF4-FFF2-40B4-BE49-F238E27FC236}">
                <a16:creationId xmlns:a16="http://schemas.microsoft.com/office/drawing/2014/main" id="{F4E80CC5-1AE9-48B3-A292-DB1CEA9D85E3}"/>
              </a:ext>
            </a:extLst>
          </p:cNvPr>
          <p:cNvSpPr>
            <a:spLocks noGrp="1"/>
          </p:cNvSpPr>
          <p:nvPr>
            <p:ph type="body" sz="quarter" idx="21"/>
          </p:nvPr>
        </p:nvSpPr>
        <p:spPr>
          <a:xfrm>
            <a:off x="601578" y="1916047"/>
            <a:ext cx="7940842" cy="1311406"/>
          </a:xfrm>
        </p:spPr>
        <p:txBody>
          <a:bodyPr/>
          <a:lstStyle/>
          <a:p>
            <a:pPr algn="ctr"/>
            <a:r>
              <a:rPr lang="en-GB" sz="3600" dirty="0"/>
              <a:t>Always going to be difficult with Unix</a:t>
            </a:r>
            <a:br>
              <a:rPr lang="en-GB" sz="3600" dirty="0"/>
            </a:br>
            <a:br>
              <a:rPr lang="en-GB" sz="3600" dirty="0"/>
            </a:br>
            <a:r>
              <a:rPr lang="en-GB" sz="3600" dirty="0"/>
              <a:t>Which Slash is it?</a:t>
            </a:r>
          </a:p>
        </p:txBody>
      </p:sp>
    </p:spTree>
    <p:extLst>
      <p:ext uri="{BB962C8B-B14F-4D97-AF65-F5344CB8AC3E}">
        <p14:creationId xmlns:p14="http://schemas.microsoft.com/office/powerpoint/2010/main" val="1329278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pic>
        <p:nvPicPr>
          <p:cNvPr id="8" name="Picture 7" descr="A picture containing drawing&#10;&#10;Description automatically generated">
            <a:extLst>
              <a:ext uri="{FF2B5EF4-FFF2-40B4-BE49-F238E27FC236}">
                <a16:creationId xmlns:a16="http://schemas.microsoft.com/office/drawing/2014/main" id="{26FCB2F6-1F52-432E-9427-1ACC413D8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325" y="0"/>
            <a:ext cx="6861349" cy="5143500"/>
          </a:xfrm>
          <a:prstGeom prst="rect">
            <a:avLst/>
          </a:prstGeom>
        </p:spPr>
      </p:pic>
    </p:spTree>
    <p:extLst>
      <p:ext uri="{BB962C8B-B14F-4D97-AF65-F5344CB8AC3E}">
        <p14:creationId xmlns:p14="http://schemas.microsoft.com/office/powerpoint/2010/main" val="4293073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sp>
        <p:nvSpPr>
          <p:cNvPr id="3" name="Text Placeholder 2">
            <a:extLst>
              <a:ext uri="{FF2B5EF4-FFF2-40B4-BE49-F238E27FC236}">
                <a16:creationId xmlns:a16="http://schemas.microsoft.com/office/drawing/2014/main" id="{F4E80CC5-1AE9-48B3-A292-DB1CEA9D85E3}"/>
              </a:ext>
            </a:extLst>
          </p:cNvPr>
          <p:cNvSpPr>
            <a:spLocks noGrp="1"/>
          </p:cNvSpPr>
          <p:nvPr>
            <p:ph type="body" sz="quarter" idx="21"/>
          </p:nvPr>
        </p:nvSpPr>
        <p:spPr>
          <a:xfrm>
            <a:off x="1602529" y="3977676"/>
            <a:ext cx="6708885" cy="839768"/>
          </a:xfrm>
        </p:spPr>
        <p:txBody>
          <a:bodyPr/>
          <a:lstStyle/>
          <a:p>
            <a:r>
              <a:rPr lang="en-GB" dirty="0"/>
              <a:t>PowerShell normalizes paths even on Windows. You can use / almost everywhere.</a:t>
            </a:r>
          </a:p>
        </p:txBody>
      </p:sp>
      <p:pic>
        <p:nvPicPr>
          <p:cNvPr id="5" name="Picture 4">
            <a:extLst>
              <a:ext uri="{FF2B5EF4-FFF2-40B4-BE49-F238E27FC236}">
                <a16:creationId xmlns:a16="http://schemas.microsoft.com/office/drawing/2014/main" id="{865465FD-4596-4DBA-A1D7-C1126BE30B85}"/>
              </a:ext>
            </a:extLst>
          </p:cNvPr>
          <p:cNvPicPr>
            <a:picLocks noChangeAspect="1"/>
          </p:cNvPicPr>
          <p:nvPr/>
        </p:nvPicPr>
        <p:blipFill>
          <a:blip r:embed="rId2"/>
          <a:stretch>
            <a:fillRect/>
          </a:stretch>
        </p:blipFill>
        <p:spPr>
          <a:xfrm>
            <a:off x="1759052" y="1037429"/>
            <a:ext cx="5625893" cy="2901843"/>
          </a:xfrm>
          <a:prstGeom prst="rect">
            <a:avLst/>
          </a:prstGeom>
        </p:spPr>
      </p:pic>
    </p:spTree>
    <p:extLst>
      <p:ext uri="{BB962C8B-B14F-4D97-AF65-F5344CB8AC3E}">
        <p14:creationId xmlns:p14="http://schemas.microsoft.com/office/powerpoint/2010/main" val="106731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sp>
        <p:nvSpPr>
          <p:cNvPr id="3" name="Text Placeholder 2">
            <a:extLst>
              <a:ext uri="{FF2B5EF4-FFF2-40B4-BE49-F238E27FC236}">
                <a16:creationId xmlns:a16="http://schemas.microsoft.com/office/drawing/2014/main" id="{F4E80CC5-1AE9-48B3-A292-DB1CEA9D85E3}"/>
              </a:ext>
            </a:extLst>
          </p:cNvPr>
          <p:cNvSpPr>
            <a:spLocks noGrp="1"/>
          </p:cNvSpPr>
          <p:nvPr>
            <p:ph type="body" sz="quarter" idx="21"/>
          </p:nvPr>
        </p:nvSpPr>
        <p:spPr>
          <a:xfrm>
            <a:off x="2868251" y="4434876"/>
            <a:ext cx="3595113" cy="469196"/>
          </a:xfrm>
        </p:spPr>
        <p:txBody>
          <a:bodyPr/>
          <a:lstStyle/>
          <a:p>
            <a:r>
              <a:rPr lang="en-GB" dirty="0"/>
              <a:t>Yup I said Windows too</a:t>
            </a:r>
          </a:p>
        </p:txBody>
      </p:sp>
      <p:pic>
        <p:nvPicPr>
          <p:cNvPr id="4" name="Picture 3">
            <a:extLst>
              <a:ext uri="{FF2B5EF4-FFF2-40B4-BE49-F238E27FC236}">
                <a16:creationId xmlns:a16="http://schemas.microsoft.com/office/drawing/2014/main" id="{5C12671F-397C-45F8-AB0F-8DDDA54A6249}"/>
              </a:ext>
            </a:extLst>
          </p:cNvPr>
          <p:cNvPicPr>
            <a:picLocks noChangeAspect="1"/>
          </p:cNvPicPr>
          <p:nvPr/>
        </p:nvPicPr>
        <p:blipFill>
          <a:blip r:embed="rId2"/>
          <a:stretch>
            <a:fillRect/>
          </a:stretch>
        </p:blipFill>
        <p:spPr>
          <a:xfrm>
            <a:off x="859003" y="1119034"/>
            <a:ext cx="7425994" cy="3092515"/>
          </a:xfrm>
          <a:prstGeom prst="rect">
            <a:avLst/>
          </a:prstGeom>
        </p:spPr>
      </p:pic>
    </p:spTree>
    <p:extLst>
      <p:ext uri="{BB962C8B-B14F-4D97-AF65-F5344CB8AC3E}">
        <p14:creationId xmlns:p14="http://schemas.microsoft.com/office/powerpoint/2010/main" val="1316852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EDAE52-3FD3-4864-B7BF-E3EA0C0B9AB1}"/>
              </a:ext>
            </a:extLst>
          </p:cNvPr>
          <p:cNvSpPr/>
          <p:nvPr/>
        </p:nvSpPr>
        <p:spPr>
          <a:xfrm>
            <a:off x="48068" y="4740461"/>
            <a:ext cx="2435282"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2"/>
              </a:rPr>
              <a:t>Kevin Ku</a:t>
            </a:r>
            <a:r>
              <a:rPr lang="en-GB" sz="1400" dirty="0">
                <a:solidFill>
                  <a:srgbClr val="111111"/>
                </a:solidFill>
                <a:latin typeface="-apple-system"/>
              </a:rPr>
              <a:t> on </a:t>
            </a:r>
            <a:r>
              <a:rPr lang="en-GB" sz="1400" dirty="0" err="1">
                <a:solidFill>
                  <a:srgbClr val="767676"/>
                </a:solidFill>
                <a:latin typeface="-apple-system"/>
                <a:hlinkClick r:id="rId3"/>
              </a:rPr>
              <a:t>Unsplash</a:t>
            </a:r>
            <a:endParaRPr lang="en-GB" sz="1400" dirty="0"/>
          </a:p>
        </p:txBody>
      </p:sp>
      <p:pic>
        <p:nvPicPr>
          <p:cNvPr id="7" name="Picture 6" descr="A screen shot of a computer&#10;&#10;Description automatically generated">
            <a:extLst>
              <a:ext uri="{FF2B5EF4-FFF2-40B4-BE49-F238E27FC236}">
                <a16:creationId xmlns:a16="http://schemas.microsoft.com/office/drawing/2014/main" id="{44FFD861-CF0E-45FF-99E9-3855375EBCFA}"/>
              </a:ext>
            </a:extLst>
          </p:cNvPr>
          <p:cNvPicPr>
            <a:picLocks noChangeAspect="1"/>
          </p:cNvPicPr>
          <p:nvPr/>
        </p:nvPicPr>
        <p:blipFill rotWithShape="1">
          <a:blip r:embed="rId4">
            <a:extLst>
              <a:ext uri="{28A0092B-C50C-407E-A947-70E740481C1C}">
                <a14:useLocalDpi xmlns:a14="http://schemas.microsoft.com/office/drawing/2010/main" val="0"/>
              </a:ext>
            </a:extLst>
          </a:blip>
          <a:srcRect l="-1" t="4" r="18" b="25157"/>
          <a:stretch/>
        </p:blipFill>
        <p:spPr>
          <a:xfrm>
            <a:off x="-2" y="0"/>
            <a:ext cx="9172435" cy="5148000"/>
          </a:xfrm>
          <a:prstGeom prst="rect">
            <a:avLst/>
          </a:prstGeom>
        </p:spPr>
      </p:pic>
      <p:sp>
        <p:nvSpPr>
          <p:cNvPr id="8" name="TextBox 7">
            <a:extLst>
              <a:ext uri="{FF2B5EF4-FFF2-40B4-BE49-F238E27FC236}">
                <a16:creationId xmlns:a16="http://schemas.microsoft.com/office/drawing/2014/main" id="{5C492EA4-6A09-4EE9-9F3F-AA8AA6CE6D83}"/>
              </a:ext>
            </a:extLst>
          </p:cNvPr>
          <p:cNvSpPr txBox="1"/>
          <p:nvPr/>
        </p:nvSpPr>
        <p:spPr>
          <a:xfrm>
            <a:off x="-1" y="360948"/>
            <a:ext cx="3763480" cy="1446550"/>
          </a:xfrm>
          <a:prstGeom prst="rect">
            <a:avLst/>
          </a:prstGeom>
          <a:solidFill>
            <a:schemeClr val="bg2">
              <a:alpha val="46000"/>
            </a:schemeClr>
          </a:solidFill>
        </p:spPr>
        <p:txBody>
          <a:bodyPr wrap="square" rtlCol="0">
            <a:spAutoFit/>
          </a:bodyPr>
          <a:lstStyle/>
          <a:p>
            <a:r>
              <a:rPr lang="en-GB" sz="8800" dirty="0">
                <a:solidFill>
                  <a:srgbClr val="7030A0"/>
                </a:solidFill>
              </a:rPr>
              <a:t>Coding</a:t>
            </a:r>
          </a:p>
        </p:txBody>
      </p:sp>
    </p:spTree>
    <p:extLst>
      <p:ext uri="{BB962C8B-B14F-4D97-AF65-F5344CB8AC3E}">
        <p14:creationId xmlns:p14="http://schemas.microsoft.com/office/powerpoint/2010/main" val="899086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2864699" y="274307"/>
            <a:ext cx="3414601" cy="614029"/>
          </a:xfrm>
        </p:spPr>
        <p:txBody>
          <a:bodyPr/>
          <a:lstStyle/>
          <a:p>
            <a:r>
              <a:rPr lang="en-GB" dirty="0"/>
              <a:t>Paths - Reprise</a:t>
            </a:r>
          </a:p>
        </p:txBody>
      </p:sp>
      <p:sp>
        <p:nvSpPr>
          <p:cNvPr id="6" name="Rectangle 5">
            <a:extLst>
              <a:ext uri="{FF2B5EF4-FFF2-40B4-BE49-F238E27FC236}">
                <a16:creationId xmlns:a16="http://schemas.microsoft.com/office/drawing/2014/main" id="{BD83F8EC-040B-4FC2-BE23-746B7D7815CC}"/>
              </a:ext>
            </a:extLst>
          </p:cNvPr>
          <p:cNvSpPr/>
          <p:nvPr/>
        </p:nvSpPr>
        <p:spPr>
          <a:xfrm>
            <a:off x="5428648" y="1143633"/>
            <a:ext cx="3339967" cy="1815882"/>
          </a:xfrm>
          <a:prstGeom prst="rect">
            <a:avLst/>
          </a:prstGeom>
        </p:spPr>
        <p:txBody>
          <a:bodyPr wrap="square">
            <a:spAutoFit/>
          </a:bodyPr>
          <a:lstStyle/>
          <a:p>
            <a:r>
              <a:rPr lang="en-GB" sz="2800" dirty="0"/>
              <a:t>Don’t try </a:t>
            </a:r>
            <a:br>
              <a:rPr lang="en-GB" sz="2800" dirty="0"/>
            </a:br>
            <a:r>
              <a:rPr lang="en-GB" sz="2800" dirty="0"/>
              <a:t>to manually</a:t>
            </a:r>
          </a:p>
          <a:p>
            <a:r>
              <a:rPr lang="en-GB" sz="2800" dirty="0"/>
              <a:t>construct paths</a:t>
            </a:r>
          </a:p>
          <a:p>
            <a:r>
              <a:rPr lang="en-GB" sz="2800" dirty="0"/>
              <a:t>Use Join-Path </a:t>
            </a:r>
          </a:p>
        </p:txBody>
      </p:sp>
      <p:sp>
        <p:nvSpPr>
          <p:cNvPr id="7" name="Rectangle 6">
            <a:extLst>
              <a:ext uri="{FF2B5EF4-FFF2-40B4-BE49-F238E27FC236}">
                <a16:creationId xmlns:a16="http://schemas.microsoft.com/office/drawing/2014/main" id="{F17BD8B2-B452-424E-B6A6-B244E15088FD}"/>
              </a:ext>
            </a:extLst>
          </p:cNvPr>
          <p:cNvSpPr/>
          <p:nvPr/>
        </p:nvSpPr>
        <p:spPr>
          <a:xfrm>
            <a:off x="505326" y="1231265"/>
            <a:ext cx="6155357" cy="3139321"/>
          </a:xfrm>
          <a:prstGeom prst="rect">
            <a:avLst/>
          </a:prstGeom>
        </p:spPr>
        <p:txBody>
          <a:bodyPr wrap="square">
            <a:spAutoFit/>
          </a:bodyPr>
          <a:lstStyle/>
          <a:p>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basepath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8B"/>
                </a:solidFill>
                <a:latin typeface="Consolas" panose="020B0609020204030204" pitchFamily="49" charset="0"/>
              </a:rPr>
              <a:t>switch</a:t>
            </a:r>
            <a:r>
              <a:rPr lang="en-GB" dirty="0">
                <a:solidFill>
                  <a:srgbClr val="000000"/>
                </a:solidFill>
                <a:latin typeface="Consolas" panose="020B0609020204030204" pitchFamily="49" charset="0"/>
              </a:rPr>
              <a:t>($</a:t>
            </a:r>
            <a:r>
              <a:rPr lang="en-GB" dirty="0">
                <a:solidFill>
                  <a:srgbClr val="008080"/>
                </a:solidFill>
                <a:latin typeface="Consolas" panose="020B0609020204030204" pitchFamily="49" charset="0"/>
              </a:rPr>
              <a:t>true</a:t>
            </a:r>
            <a:r>
              <a:rPr lang="en-GB" dirty="0">
                <a:solidFill>
                  <a:srgbClr val="000000"/>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IsWindows</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env:TEMP</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IsLinux</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a:solidFill>
                  <a:srgbClr val="8B0000"/>
                </a:solidFill>
                <a:latin typeface="Consolas" panose="020B0609020204030204" pitchFamily="49" charset="0"/>
              </a:rPr>
              <a:t>/</a:t>
            </a:r>
            <a:r>
              <a:rPr lang="en-GB" dirty="0" err="1">
                <a:solidFill>
                  <a:srgbClr val="8B0000"/>
                </a:solidFill>
                <a:latin typeface="Consolas" panose="020B0609020204030204" pitchFamily="49" charset="0"/>
              </a:rPr>
              <a:t>tmp</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br>
              <a:rPr lang="en-GB" dirty="0">
                <a:solidFill>
                  <a:srgbClr val="333333"/>
                </a:solidFill>
                <a:latin typeface="Consolas" panose="020B0609020204030204" pitchFamily="49" charset="0"/>
              </a:rPr>
            </a:b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joinPath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8B"/>
                </a:solidFill>
                <a:latin typeface="Consolas" panose="020B0609020204030204" pitchFamily="49" charset="0"/>
              </a:rPr>
              <a:t>@</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a:solidFill>
                  <a:srgbClr val="FF4500"/>
                </a:solidFill>
                <a:latin typeface="Consolas" panose="020B0609020204030204" pitchFamily="49" charset="0"/>
              </a:rPr>
              <a:t>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basepath</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err="1">
                <a:solidFill>
                  <a:srgbClr val="FF4500"/>
                </a:solidFill>
                <a:latin typeface="Consolas" panose="020B0609020204030204" pitchFamily="49" charset="0"/>
              </a:rPr>
              <a:t>ChildPath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8B0000"/>
                </a:solidFill>
                <a:latin typeface="Consolas" panose="020B0609020204030204" pitchFamily="49" charset="0"/>
              </a:rPr>
              <a:t>sockfactory</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err="1">
                <a:solidFill>
                  <a:srgbClr val="FF4500"/>
                </a:solidFill>
                <a:latin typeface="Consolas" panose="020B0609020204030204" pitchFamily="49" charset="0"/>
              </a:rPr>
              <a:t>AdditionalChildPath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8B0000"/>
                </a:solidFill>
                <a:latin typeface="Consolas" panose="020B0609020204030204" pitchFamily="49" charset="0"/>
              </a:rPr>
              <a:t>users</a:t>
            </a:r>
            <a:r>
              <a:rPr lang="en-GB" dirty="0" err="1">
                <a:solidFill>
                  <a:srgbClr val="000000"/>
                </a:solidFill>
                <a:latin typeface="Consolas" panose="020B0609020204030204" pitchFamily="49" charset="0"/>
              </a:rPr>
              <a:t>'</a:t>
            </a:r>
            <a:r>
              <a:rPr lang="en-GB" dirty="0" err="1">
                <a:solidFill>
                  <a:srgbClr val="A9A9A9"/>
                </a:solidFill>
                <a:latin typeface="Consolas" panose="020B0609020204030204" pitchFamily="49" charset="0"/>
              </a:rPr>
              <a:t>,</a:t>
            </a:r>
            <a:r>
              <a:rPr lang="en-GB" dirty="0" err="1">
                <a:solidFill>
                  <a:srgbClr val="000000"/>
                </a:solidFill>
                <a:latin typeface="Consolas" panose="020B0609020204030204" pitchFamily="49" charset="0"/>
              </a:rPr>
              <a:t>'</a:t>
            </a:r>
            <a:r>
              <a:rPr lang="en-GB" dirty="0" err="1">
                <a:solidFill>
                  <a:srgbClr val="8B0000"/>
                </a:solidFill>
                <a:latin typeface="Consolas" panose="020B0609020204030204" pitchFamily="49" charset="0"/>
              </a:rPr>
              <a:t>permissions</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0000FF"/>
                </a:solidFill>
                <a:latin typeface="Consolas" panose="020B0609020204030204" pitchFamily="49" charset="0"/>
              </a:rPr>
              <a:t>Join-Path</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joinpath</a:t>
            </a:r>
            <a:endParaRPr lang="en-GB"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28629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toy&#10;&#10;Description automatically generated">
            <a:extLst>
              <a:ext uri="{FF2B5EF4-FFF2-40B4-BE49-F238E27FC236}">
                <a16:creationId xmlns:a16="http://schemas.microsoft.com/office/drawing/2014/main" id="{A3AE3CC8-5BB2-4EA5-B124-41EEC35BF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53" y="285751"/>
            <a:ext cx="6858000" cy="5143500"/>
          </a:xfrm>
          <a:prstGeom prst="rect">
            <a:avLst/>
          </a:prstGeom>
        </p:spPr>
      </p:pic>
      <p:sp>
        <p:nvSpPr>
          <p:cNvPr id="8" name="&quot;Not Allowed&quot; Symbol 7">
            <a:extLst>
              <a:ext uri="{FF2B5EF4-FFF2-40B4-BE49-F238E27FC236}">
                <a16:creationId xmlns:a16="http://schemas.microsoft.com/office/drawing/2014/main" id="{5F5B19CA-DBDE-44DE-B939-C9AD7DFFF530}"/>
              </a:ext>
            </a:extLst>
          </p:cNvPr>
          <p:cNvSpPr/>
          <p:nvPr/>
        </p:nvSpPr>
        <p:spPr>
          <a:xfrm>
            <a:off x="420461" y="481693"/>
            <a:ext cx="4041322" cy="3845378"/>
          </a:xfrm>
          <a:prstGeom prst="noSmoking">
            <a:avLst/>
          </a:prstGeom>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28" name="Picture 4" descr="image">
            <a:extLst>
              <a:ext uri="{FF2B5EF4-FFF2-40B4-BE49-F238E27FC236}">
                <a16:creationId xmlns:a16="http://schemas.microsoft.com/office/drawing/2014/main" id="{E9419372-8F1B-4583-8EB4-548431769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6" y="1062124"/>
            <a:ext cx="3429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074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2864699" y="274307"/>
            <a:ext cx="3414601" cy="614029"/>
          </a:xfrm>
        </p:spPr>
        <p:txBody>
          <a:bodyPr/>
          <a:lstStyle/>
          <a:p>
            <a:r>
              <a:rPr lang="en-GB" dirty="0"/>
              <a:t>Paths - Reprise</a:t>
            </a:r>
          </a:p>
        </p:txBody>
      </p:sp>
      <p:sp>
        <p:nvSpPr>
          <p:cNvPr id="6" name="Rectangle 5">
            <a:extLst>
              <a:ext uri="{FF2B5EF4-FFF2-40B4-BE49-F238E27FC236}">
                <a16:creationId xmlns:a16="http://schemas.microsoft.com/office/drawing/2014/main" id="{BD83F8EC-040B-4FC2-BE23-746B7D7815CC}"/>
              </a:ext>
            </a:extLst>
          </p:cNvPr>
          <p:cNvSpPr/>
          <p:nvPr/>
        </p:nvSpPr>
        <p:spPr>
          <a:xfrm>
            <a:off x="1689232" y="3788528"/>
            <a:ext cx="6068730" cy="954107"/>
          </a:xfrm>
          <a:prstGeom prst="rect">
            <a:avLst/>
          </a:prstGeom>
        </p:spPr>
        <p:txBody>
          <a:bodyPr wrap="square">
            <a:spAutoFit/>
          </a:bodyPr>
          <a:lstStyle/>
          <a:p>
            <a:r>
              <a:rPr lang="en-GB" sz="2800" dirty="0"/>
              <a:t>Don’t try to manually construct paths</a:t>
            </a:r>
          </a:p>
          <a:p>
            <a:pPr algn="ctr"/>
            <a:r>
              <a:rPr lang="en-GB" sz="2800" dirty="0"/>
              <a:t>Use Join-Path </a:t>
            </a:r>
          </a:p>
        </p:txBody>
      </p:sp>
      <p:pic>
        <p:nvPicPr>
          <p:cNvPr id="8" name="Picture 7">
            <a:extLst>
              <a:ext uri="{FF2B5EF4-FFF2-40B4-BE49-F238E27FC236}">
                <a16:creationId xmlns:a16="http://schemas.microsoft.com/office/drawing/2014/main" id="{3AB66E46-C6E1-4217-9564-92A335818B72}"/>
              </a:ext>
            </a:extLst>
          </p:cNvPr>
          <p:cNvPicPr>
            <a:picLocks noChangeAspect="1"/>
          </p:cNvPicPr>
          <p:nvPr/>
        </p:nvPicPr>
        <p:blipFill>
          <a:blip r:embed="rId2"/>
          <a:stretch>
            <a:fillRect/>
          </a:stretch>
        </p:blipFill>
        <p:spPr>
          <a:xfrm>
            <a:off x="581345" y="1087583"/>
            <a:ext cx="7981310" cy="919895"/>
          </a:xfrm>
          <a:prstGeom prst="rect">
            <a:avLst/>
          </a:prstGeom>
        </p:spPr>
      </p:pic>
      <p:pic>
        <p:nvPicPr>
          <p:cNvPr id="9" name="Picture 8">
            <a:extLst>
              <a:ext uri="{FF2B5EF4-FFF2-40B4-BE49-F238E27FC236}">
                <a16:creationId xmlns:a16="http://schemas.microsoft.com/office/drawing/2014/main" id="{DD764984-66A8-4C18-8BD5-D1F331DA94AE}"/>
              </a:ext>
            </a:extLst>
          </p:cNvPr>
          <p:cNvPicPr>
            <a:picLocks noChangeAspect="1"/>
          </p:cNvPicPr>
          <p:nvPr/>
        </p:nvPicPr>
        <p:blipFill>
          <a:blip r:embed="rId3"/>
          <a:stretch>
            <a:fillRect/>
          </a:stretch>
        </p:blipFill>
        <p:spPr>
          <a:xfrm>
            <a:off x="1789664" y="2398213"/>
            <a:ext cx="5564670" cy="999579"/>
          </a:xfrm>
          <a:prstGeom prst="rect">
            <a:avLst/>
          </a:prstGeom>
        </p:spPr>
      </p:pic>
    </p:spTree>
    <p:extLst>
      <p:ext uri="{BB962C8B-B14F-4D97-AF65-F5344CB8AC3E}">
        <p14:creationId xmlns:p14="http://schemas.microsoft.com/office/powerpoint/2010/main" val="28720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2286000" y="399435"/>
            <a:ext cx="4572000" cy="614029"/>
          </a:xfrm>
        </p:spPr>
        <p:txBody>
          <a:bodyPr/>
          <a:lstStyle/>
          <a:p>
            <a:r>
              <a:rPr lang="en-US" dirty="0"/>
              <a:t>Which Editor to Use?</a:t>
            </a:r>
          </a:p>
        </p:txBody>
      </p:sp>
      <p:pic>
        <p:nvPicPr>
          <p:cNvPr id="14338" name="Picture 2" descr="Visual Studio Code logo">
            <a:extLst>
              <a:ext uri="{FF2B5EF4-FFF2-40B4-BE49-F238E27FC236}">
                <a16:creationId xmlns:a16="http://schemas.microsoft.com/office/drawing/2014/main" id="{04F38169-7643-48DE-9598-A8283F170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62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0C7134-B448-434E-B600-1224BE9AECE7}"/>
              </a:ext>
            </a:extLst>
          </p:cNvPr>
          <p:cNvSpPr/>
          <p:nvPr/>
        </p:nvSpPr>
        <p:spPr>
          <a:xfrm>
            <a:off x="1925095" y="592495"/>
            <a:ext cx="5625966" cy="3539430"/>
          </a:xfrm>
          <a:prstGeom prst="rect">
            <a:avLst/>
          </a:prstGeom>
        </p:spPr>
        <p:txBody>
          <a:bodyPr wrap="square">
            <a:spAutoFit/>
          </a:bodyPr>
          <a:lstStyle/>
          <a:p>
            <a:pPr lvl="0" eaLnBrk="0" fontAlgn="base" hangingPunct="0">
              <a:spcBef>
                <a:spcPct val="0"/>
              </a:spcBef>
              <a:spcAft>
                <a:spcPct val="0"/>
              </a:spcAft>
              <a:buFontTx/>
              <a:buChar char="•"/>
            </a:pPr>
            <a:r>
              <a:rPr lang="en-US" altLang="en-US" sz="3200" dirty="0">
                <a:solidFill>
                  <a:srgbClr val="1C1C1C"/>
                </a:solidFill>
                <a:latin typeface="Calibri" panose="020F0502020204030204" pitchFamily="34" charset="0"/>
                <a:cs typeface="Calibri" panose="020F0502020204030204" pitchFamily="34" charset="0"/>
              </a:rPr>
              <a:t>macOS</a:t>
            </a:r>
          </a:p>
          <a:p>
            <a:pPr lvl="0" eaLnBrk="0" fontAlgn="base" hangingPunct="0">
              <a:spcBef>
                <a:spcPct val="0"/>
              </a:spcBef>
              <a:spcAft>
                <a:spcPct val="0"/>
              </a:spcAft>
              <a:buFontTx/>
              <a:buChar char="•"/>
            </a:pPr>
            <a:r>
              <a:rPr lang="en-US" altLang="en-US" sz="3200" i="1" dirty="0">
                <a:solidFill>
                  <a:srgbClr val="1C1C1C"/>
                </a:solidFill>
                <a:latin typeface="inherit"/>
                <a:cs typeface="Calibri" panose="020F0502020204030204" pitchFamily="34" charset="0"/>
              </a:rPr>
              <a:t>brew cask install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dirty="0">
                <a:solidFill>
                  <a:srgbClr val="1C1C1C"/>
                </a:solidFill>
                <a:latin typeface="Calibri" panose="020F0502020204030204" pitchFamily="34" charset="0"/>
                <a:cs typeface="Calibri" panose="020F0502020204030204" pitchFamily="34" charset="0"/>
              </a:rPr>
              <a:t>Linux</a:t>
            </a:r>
          </a:p>
          <a:p>
            <a:pPr eaLnBrk="0" fontAlgn="base" hangingPunct="0">
              <a:spcBef>
                <a:spcPct val="0"/>
              </a:spcBef>
              <a:spcAft>
                <a:spcPct val="0"/>
              </a:spcAft>
              <a:buFontTx/>
              <a:buChar char="•"/>
            </a:pPr>
            <a:r>
              <a:rPr lang="en-US" altLang="en-US" sz="3200" dirty="0" err="1">
                <a:solidFill>
                  <a:srgbClr val="000000"/>
                </a:solidFill>
                <a:latin typeface="inherit"/>
              </a:rPr>
              <a:t>sudo</a:t>
            </a:r>
            <a:r>
              <a:rPr lang="en-US" altLang="en-US" sz="3200" dirty="0">
                <a:solidFill>
                  <a:srgbClr val="000000"/>
                </a:solidFill>
                <a:latin typeface="inherit"/>
              </a:rPr>
              <a:t> snap install --classic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i="1" dirty="0" err="1">
                <a:solidFill>
                  <a:srgbClr val="1C1C1C"/>
                </a:solidFill>
                <a:latin typeface="inherit"/>
                <a:cs typeface="Calibri" panose="020F0502020204030204" pitchFamily="34" charset="0"/>
              </a:rPr>
              <a:t>sudo</a:t>
            </a:r>
            <a:r>
              <a:rPr lang="en-US" altLang="en-US" sz="3200" i="1" dirty="0">
                <a:solidFill>
                  <a:srgbClr val="1C1C1C"/>
                </a:solidFill>
                <a:latin typeface="inherit"/>
                <a:cs typeface="Calibri" panose="020F0502020204030204" pitchFamily="34" charset="0"/>
              </a:rPr>
              <a:t> apt-get install -y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i="1" dirty="0" err="1">
                <a:solidFill>
                  <a:srgbClr val="1C1C1C"/>
                </a:solidFill>
                <a:latin typeface="inherit"/>
                <a:cs typeface="Calibri" panose="020F0502020204030204" pitchFamily="34" charset="0"/>
              </a:rPr>
              <a:t>sudo</a:t>
            </a:r>
            <a:r>
              <a:rPr lang="en-US" altLang="en-US" sz="3200" i="1" dirty="0">
                <a:solidFill>
                  <a:srgbClr val="1C1C1C"/>
                </a:solidFill>
                <a:latin typeface="inherit"/>
                <a:cs typeface="Calibri" panose="020F0502020204030204" pitchFamily="34" charset="0"/>
              </a:rPr>
              <a:t> yum install -y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i="1" dirty="0" err="1">
                <a:solidFill>
                  <a:srgbClr val="1C1C1C"/>
                </a:solidFill>
                <a:latin typeface="inherit"/>
                <a:cs typeface="Calibri" panose="020F0502020204030204" pitchFamily="34" charset="0"/>
              </a:rPr>
              <a:t>sudo</a:t>
            </a:r>
            <a:r>
              <a:rPr lang="en-US" altLang="en-US" sz="3200" i="1" dirty="0">
                <a:solidFill>
                  <a:srgbClr val="1C1C1C"/>
                </a:solidFill>
                <a:latin typeface="inherit"/>
                <a:cs typeface="Calibri" panose="020F0502020204030204" pitchFamily="34" charset="0"/>
              </a:rPr>
              <a:t> </a:t>
            </a:r>
            <a:r>
              <a:rPr lang="en-US" altLang="en-US" sz="3200" i="1" dirty="0" err="1">
                <a:solidFill>
                  <a:srgbClr val="1C1C1C"/>
                </a:solidFill>
                <a:latin typeface="inherit"/>
                <a:cs typeface="Calibri" panose="020F0502020204030204" pitchFamily="34" charset="0"/>
              </a:rPr>
              <a:t>dnf</a:t>
            </a:r>
            <a:r>
              <a:rPr lang="en-US" altLang="en-US" sz="3200" i="1" dirty="0">
                <a:solidFill>
                  <a:srgbClr val="1C1C1C"/>
                </a:solidFill>
                <a:latin typeface="inherit"/>
                <a:cs typeface="Calibri" panose="020F0502020204030204" pitchFamily="34" charset="0"/>
              </a:rPr>
              <a:t> install -y code</a:t>
            </a:r>
            <a:endParaRPr lang="en-US" altLang="en-US" sz="3200" dirty="0">
              <a:solidFill>
                <a:srgbClr val="1C1C1C"/>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CEFB2164-F7E1-4288-A857-CD159E6D4D1E}"/>
              </a:ext>
            </a:extLst>
          </p:cNvPr>
          <p:cNvSpPr/>
          <p:nvPr/>
        </p:nvSpPr>
        <p:spPr>
          <a:xfrm>
            <a:off x="2003021" y="4371907"/>
            <a:ext cx="5137958" cy="369332"/>
          </a:xfrm>
          <a:prstGeom prst="rect">
            <a:avLst/>
          </a:prstGeom>
        </p:spPr>
        <p:txBody>
          <a:bodyPr wrap="square">
            <a:spAutoFit/>
          </a:bodyPr>
          <a:lstStyle/>
          <a:p>
            <a:r>
              <a:rPr lang="en-GB" dirty="0">
                <a:hlinkClick r:id="rId2"/>
              </a:rPr>
              <a:t>https://code.visualstudio.com/docs/setup/linux</a:t>
            </a:r>
            <a:endParaRPr lang="en-GB" dirty="0"/>
          </a:p>
        </p:txBody>
      </p:sp>
    </p:spTree>
    <p:extLst>
      <p:ext uri="{BB962C8B-B14F-4D97-AF65-F5344CB8AC3E}">
        <p14:creationId xmlns:p14="http://schemas.microsoft.com/office/powerpoint/2010/main" val="3853035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4A88-6CCD-40F8-94FE-050B1A317A23}"/>
              </a:ext>
            </a:extLst>
          </p:cNvPr>
          <p:cNvSpPr>
            <a:spLocks noGrp="1"/>
          </p:cNvSpPr>
          <p:nvPr>
            <p:ph type="title"/>
          </p:nvPr>
        </p:nvSpPr>
        <p:spPr>
          <a:xfrm>
            <a:off x="1017833" y="370559"/>
            <a:ext cx="7108333" cy="614029"/>
          </a:xfrm>
        </p:spPr>
        <p:txBody>
          <a:bodyPr/>
          <a:lstStyle/>
          <a:p>
            <a:r>
              <a:rPr lang="en-GB" dirty="0"/>
              <a:t>Validating Cross Platform Scripts</a:t>
            </a:r>
          </a:p>
        </p:txBody>
      </p:sp>
      <p:sp>
        <p:nvSpPr>
          <p:cNvPr id="3" name="Text Placeholder 2">
            <a:extLst>
              <a:ext uri="{FF2B5EF4-FFF2-40B4-BE49-F238E27FC236}">
                <a16:creationId xmlns:a16="http://schemas.microsoft.com/office/drawing/2014/main" id="{ED17787F-F568-4FE1-B706-3276FA4B5935}"/>
              </a:ext>
            </a:extLst>
          </p:cNvPr>
          <p:cNvSpPr>
            <a:spLocks noGrp="1"/>
          </p:cNvSpPr>
          <p:nvPr>
            <p:ph type="body" sz="quarter" idx="21"/>
          </p:nvPr>
        </p:nvSpPr>
        <p:spPr>
          <a:xfrm>
            <a:off x="312743" y="2235503"/>
            <a:ext cx="8481212" cy="2009430"/>
          </a:xfrm>
        </p:spPr>
        <p:txBody>
          <a:bodyPr/>
          <a:lstStyle/>
          <a:p>
            <a:r>
              <a:rPr lang="en-GB" dirty="0">
                <a:hlinkClick r:id="rId2"/>
              </a:rPr>
              <a:t>https://github.com/PowerShell/PSScriptAnalyzer</a:t>
            </a:r>
            <a:endParaRPr lang="en-GB" dirty="0"/>
          </a:p>
          <a:p>
            <a:endParaRPr lang="en-GB" dirty="0"/>
          </a:p>
          <a:p>
            <a:r>
              <a:rPr lang="en-GB" dirty="0"/>
              <a:t>PSScriptAnalyzer is a static code checker for Windows PowerShell modules and scripts. PSScriptAnalyzer checks the quality of Windows PowerShell code by running a set of rules.</a:t>
            </a:r>
          </a:p>
        </p:txBody>
      </p:sp>
      <p:sp>
        <p:nvSpPr>
          <p:cNvPr id="4" name="Text Placeholder 3">
            <a:extLst>
              <a:ext uri="{FF2B5EF4-FFF2-40B4-BE49-F238E27FC236}">
                <a16:creationId xmlns:a16="http://schemas.microsoft.com/office/drawing/2014/main" id="{7314E659-C06B-430A-87E9-84F709E75659}"/>
              </a:ext>
            </a:extLst>
          </p:cNvPr>
          <p:cNvSpPr>
            <a:spLocks noGrp="1"/>
          </p:cNvSpPr>
          <p:nvPr>
            <p:ph type="body" sz="quarter" idx="10"/>
          </p:nvPr>
        </p:nvSpPr>
        <p:spPr>
          <a:xfrm>
            <a:off x="312744" y="1553968"/>
            <a:ext cx="8481211" cy="390525"/>
          </a:xfrm>
        </p:spPr>
        <p:txBody>
          <a:bodyPr/>
          <a:lstStyle/>
          <a:p>
            <a:r>
              <a:rPr lang="en-GB" dirty="0"/>
              <a:t>Use </a:t>
            </a:r>
            <a:r>
              <a:rPr lang="en-GB" dirty="0" err="1"/>
              <a:t>ScriptAnalyzer</a:t>
            </a:r>
            <a:endParaRPr lang="en-GB" dirty="0"/>
          </a:p>
        </p:txBody>
      </p:sp>
    </p:spTree>
    <p:extLst>
      <p:ext uri="{BB962C8B-B14F-4D97-AF65-F5344CB8AC3E}">
        <p14:creationId xmlns:p14="http://schemas.microsoft.com/office/powerpoint/2010/main" val="257955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2272338" y="303226"/>
            <a:ext cx="4599324" cy="614029"/>
          </a:xfrm>
        </p:spPr>
        <p:txBody>
          <a:bodyPr/>
          <a:lstStyle/>
          <a:p>
            <a:r>
              <a:rPr lang="en-GB" dirty="0"/>
              <a:t>Script Analyzer Rules</a:t>
            </a:r>
          </a:p>
        </p:txBody>
      </p:sp>
      <p:pic>
        <p:nvPicPr>
          <p:cNvPr id="5" name="Picture 4">
            <a:extLst>
              <a:ext uri="{FF2B5EF4-FFF2-40B4-BE49-F238E27FC236}">
                <a16:creationId xmlns:a16="http://schemas.microsoft.com/office/drawing/2014/main" id="{192DA3B6-B93A-405E-8410-9B991ECF83D9}"/>
              </a:ext>
            </a:extLst>
          </p:cNvPr>
          <p:cNvPicPr>
            <a:picLocks noChangeAspect="1"/>
          </p:cNvPicPr>
          <p:nvPr/>
        </p:nvPicPr>
        <p:blipFill>
          <a:blip r:embed="rId2"/>
          <a:stretch>
            <a:fillRect/>
          </a:stretch>
        </p:blipFill>
        <p:spPr>
          <a:xfrm>
            <a:off x="719761" y="872351"/>
            <a:ext cx="7704478" cy="3785165"/>
          </a:xfrm>
          <a:prstGeom prst="rect">
            <a:avLst/>
          </a:prstGeom>
        </p:spPr>
      </p:pic>
    </p:spTree>
    <p:extLst>
      <p:ext uri="{BB962C8B-B14F-4D97-AF65-F5344CB8AC3E}">
        <p14:creationId xmlns:p14="http://schemas.microsoft.com/office/powerpoint/2010/main" val="116078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2903737" y="233829"/>
            <a:ext cx="3336526" cy="614029"/>
          </a:xfrm>
        </p:spPr>
        <p:txBody>
          <a:bodyPr/>
          <a:lstStyle/>
          <a:p>
            <a:r>
              <a:rPr lang="en-GB" dirty="0"/>
              <a:t>Script Analyzer</a:t>
            </a:r>
          </a:p>
        </p:txBody>
      </p:sp>
      <p:sp>
        <p:nvSpPr>
          <p:cNvPr id="3" name="Rectangle 2">
            <a:extLst>
              <a:ext uri="{FF2B5EF4-FFF2-40B4-BE49-F238E27FC236}">
                <a16:creationId xmlns:a16="http://schemas.microsoft.com/office/drawing/2014/main" id="{468E9DF1-AA30-41A3-B4D8-957262B958B7}"/>
              </a:ext>
            </a:extLst>
          </p:cNvPr>
          <p:cNvSpPr/>
          <p:nvPr/>
        </p:nvSpPr>
        <p:spPr>
          <a:xfrm>
            <a:off x="2041071" y="4519135"/>
            <a:ext cx="5061857" cy="461665"/>
          </a:xfrm>
          <a:prstGeom prst="rect">
            <a:avLst/>
          </a:prstGeom>
        </p:spPr>
        <p:txBody>
          <a:bodyPr wrap="square">
            <a:spAutoFit/>
          </a:bodyPr>
          <a:lstStyle/>
          <a:p>
            <a:r>
              <a:rPr lang="en-GB" sz="2400" dirty="0"/>
              <a:t>Check a script at the command line</a:t>
            </a:r>
          </a:p>
        </p:txBody>
      </p:sp>
      <p:pic>
        <p:nvPicPr>
          <p:cNvPr id="4" name="Picture 3">
            <a:extLst>
              <a:ext uri="{FF2B5EF4-FFF2-40B4-BE49-F238E27FC236}">
                <a16:creationId xmlns:a16="http://schemas.microsoft.com/office/drawing/2014/main" id="{9E502D2B-A0F4-4C65-975A-72BA96183917}"/>
              </a:ext>
            </a:extLst>
          </p:cNvPr>
          <p:cNvPicPr>
            <a:picLocks noChangeAspect="1"/>
          </p:cNvPicPr>
          <p:nvPr/>
        </p:nvPicPr>
        <p:blipFill>
          <a:blip r:embed="rId2"/>
          <a:stretch>
            <a:fillRect/>
          </a:stretch>
        </p:blipFill>
        <p:spPr>
          <a:xfrm>
            <a:off x="650485" y="1216481"/>
            <a:ext cx="7843029" cy="2583995"/>
          </a:xfrm>
          <a:prstGeom prst="rect">
            <a:avLst/>
          </a:prstGeom>
        </p:spPr>
      </p:pic>
    </p:spTree>
    <p:extLst>
      <p:ext uri="{BB962C8B-B14F-4D97-AF65-F5344CB8AC3E}">
        <p14:creationId xmlns:p14="http://schemas.microsoft.com/office/powerpoint/2010/main" val="680893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1515140" y="278733"/>
            <a:ext cx="6113717" cy="614029"/>
          </a:xfrm>
        </p:spPr>
        <p:txBody>
          <a:bodyPr/>
          <a:lstStyle/>
          <a:p>
            <a:r>
              <a:rPr lang="en-GB" dirty="0"/>
              <a:t>Script Analyzer in VS Code</a:t>
            </a:r>
          </a:p>
        </p:txBody>
      </p:sp>
      <p:pic>
        <p:nvPicPr>
          <p:cNvPr id="5" name="Picture 4">
            <a:extLst>
              <a:ext uri="{FF2B5EF4-FFF2-40B4-BE49-F238E27FC236}">
                <a16:creationId xmlns:a16="http://schemas.microsoft.com/office/drawing/2014/main" id="{47B763CA-A589-4E33-A2CD-431E80461D83}"/>
              </a:ext>
            </a:extLst>
          </p:cNvPr>
          <p:cNvPicPr>
            <a:picLocks noChangeAspect="1"/>
          </p:cNvPicPr>
          <p:nvPr/>
        </p:nvPicPr>
        <p:blipFill>
          <a:blip r:embed="rId2"/>
          <a:stretch>
            <a:fillRect/>
          </a:stretch>
        </p:blipFill>
        <p:spPr>
          <a:xfrm>
            <a:off x="273206" y="1274810"/>
            <a:ext cx="8597584" cy="2593880"/>
          </a:xfrm>
          <a:prstGeom prst="rect">
            <a:avLst/>
          </a:prstGeom>
        </p:spPr>
      </p:pic>
      <p:sp>
        <p:nvSpPr>
          <p:cNvPr id="6" name="Rectangle 5">
            <a:extLst>
              <a:ext uri="{FF2B5EF4-FFF2-40B4-BE49-F238E27FC236}">
                <a16:creationId xmlns:a16="http://schemas.microsoft.com/office/drawing/2014/main" id="{9B55F528-98A8-4F94-85B5-BADF1A227B37}"/>
              </a:ext>
            </a:extLst>
          </p:cNvPr>
          <p:cNvSpPr/>
          <p:nvPr/>
        </p:nvSpPr>
        <p:spPr>
          <a:xfrm>
            <a:off x="2665637" y="4494642"/>
            <a:ext cx="3812722" cy="461665"/>
          </a:xfrm>
          <a:prstGeom prst="rect">
            <a:avLst/>
          </a:prstGeom>
        </p:spPr>
        <p:txBody>
          <a:bodyPr wrap="square">
            <a:spAutoFit/>
          </a:bodyPr>
          <a:lstStyle/>
          <a:p>
            <a:r>
              <a:rPr lang="en-GB" sz="2400" dirty="0"/>
              <a:t>Built in squiggly goodness</a:t>
            </a:r>
          </a:p>
        </p:txBody>
      </p:sp>
    </p:spTree>
    <p:extLst>
      <p:ext uri="{BB962C8B-B14F-4D97-AF65-F5344CB8AC3E}">
        <p14:creationId xmlns:p14="http://schemas.microsoft.com/office/powerpoint/2010/main" val="299550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438830" y="307308"/>
            <a:ext cx="8266339" cy="614029"/>
          </a:xfrm>
        </p:spPr>
        <p:txBody>
          <a:bodyPr/>
          <a:lstStyle/>
          <a:p>
            <a:r>
              <a:rPr lang="en-GB" dirty="0"/>
              <a:t>Script Analyzer Compatibility Checking</a:t>
            </a:r>
          </a:p>
        </p:txBody>
      </p:sp>
      <p:sp>
        <p:nvSpPr>
          <p:cNvPr id="3" name="Text Placeholder 2">
            <a:extLst>
              <a:ext uri="{FF2B5EF4-FFF2-40B4-BE49-F238E27FC236}">
                <a16:creationId xmlns:a16="http://schemas.microsoft.com/office/drawing/2014/main" id="{3232DDD3-4AA5-479B-B7DA-994E0C336838}"/>
              </a:ext>
            </a:extLst>
          </p:cNvPr>
          <p:cNvSpPr>
            <a:spLocks noGrp="1"/>
          </p:cNvSpPr>
          <p:nvPr>
            <p:ph type="body" sz="quarter" idx="21"/>
          </p:nvPr>
        </p:nvSpPr>
        <p:spPr>
          <a:xfrm>
            <a:off x="512678" y="4465356"/>
            <a:ext cx="8118642" cy="464725"/>
          </a:xfrm>
        </p:spPr>
        <p:txBody>
          <a:bodyPr/>
          <a:lstStyle/>
          <a:p>
            <a:r>
              <a:rPr lang="en-GB" sz="1800" dirty="0">
                <a:hlinkClick r:id="rId2"/>
              </a:rPr>
              <a:t>https://github.com/PowerShell/PSScriptAnalyzer/tree/master/Engine/Settings</a:t>
            </a:r>
            <a:endParaRPr lang="en-GB" sz="1800" dirty="0"/>
          </a:p>
        </p:txBody>
      </p:sp>
      <p:sp>
        <p:nvSpPr>
          <p:cNvPr id="4" name="Rectangle 3">
            <a:extLst>
              <a:ext uri="{FF2B5EF4-FFF2-40B4-BE49-F238E27FC236}">
                <a16:creationId xmlns:a16="http://schemas.microsoft.com/office/drawing/2014/main" id="{C0F7402E-65E7-4ED3-A8C4-8C88FD8DD2D0}"/>
              </a:ext>
            </a:extLst>
          </p:cNvPr>
          <p:cNvSpPr/>
          <p:nvPr/>
        </p:nvSpPr>
        <p:spPr>
          <a:xfrm>
            <a:off x="455529" y="1140589"/>
            <a:ext cx="8476200" cy="3139321"/>
          </a:xfrm>
          <a:prstGeom prst="rect">
            <a:avLst/>
          </a:prstGeom>
        </p:spPr>
        <p:txBody>
          <a:bodyPr wrap="square">
            <a:spAutoFit/>
          </a:bodyPr>
          <a:lstStyle/>
          <a:p>
            <a:pPr fontAlgn="base"/>
            <a:r>
              <a:rPr lang="en-GB" dirty="0">
                <a:solidFill>
                  <a:srgbClr val="222222"/>
                </a:solidFill>
                <a:latin typeface="Lato"/>
              </a:rPr>
              <a:t>Compatibility checking functionality is provided by three new rules:</a:t>
            </a:r>
            <a:br>
              <a:rPr lang="en-GB" dirty="0">
                <a:solidFill>
                  <a:srgbClr val="222222"/>
                </a:solidFill>
                <a:latin typeface="Lato"/>
              </a:rPr>
            </a:br>
            <a:endParaRPr lang="en-GB" dirty="0">
              <a:solidFill>
                <a:srgbClr val="222222"/>
              </a:solidFill>
              <a:latin typeface="Lato"/>
            </a:endParaRPr>
          </a:p>
          <a:p>
            <a:pPr fontAlgn="base">
              <a:buFont typeface="Arial" panose="020B0604020202020204" pitchFamily="34" charset="0"/>
              <a:buChar char="•"/>
            </a:pPr>
            <a:r>
              <a:rPr lang="en-GB" dirty="0" err="1">
                <a:solidFill>
                  <a:srgbClr val="E86100"/>
                </a:solidFill>
                <a:latin typeface="Lato"/>
                <a:hlinkClick r:id="rId3"/>
              </a:rPr>
              <a:t>PSUseCompatibleSyntax</a:t>
            </a:r>
            <a:r>
              <a:rPr lang="en-GB" dirty="0">
                <a:solidFill>
                  <a:srgbClr val="222222"/>
                </a:solidFill>
                <a:latin typeface="Lato"/>
              </a:rPr>
              <a:t>, which checks whether a syntax used in a script will work in other PowerShell versions.</a:t>
            </a:r>
          </a:p>
          <a:p>
            <a:pPr fontAlgn="base">
              <a:buFont typeface="Arial" panose="020B0604020202020204" pitchFamily="34" charset="0"/>
              <a:buChar char="•"/>
            </a:pPr>
            <a:r>
              <a:rPr lang="en-GB" dirty="0" err="1">
                <a:solidFill>
                  <a:srgbClr val="E86100"/>
                </a:solidFill>
                <a:latin typeface="Lato"/>
                <a:hlinkClick r:id="rId4"/>
              </a:rPr>
              <a:t>PSUseCompatibleCommands</a:t>
            </a:r>
            <a:r>
              <a:rPr lang="en-GB" dirty="0">
                <a:solidFill>
                  <a:srgbClr val="222222"/>
                </a:solidFill>
                <a:latin typeface="Lato"/>
              </a:rPr>
              <a:t>, which checks whether commands used in a script are available in other PowerShell environments.</a:t>
            </a:r>
          </a:p>
          <a:p>
            <a:pPr fontAlgn="base">
              <a:buFont typeface="Arial" panose="020B0604020202020204" pitchFamily="34" charset="0"/>
              <a:buChar char="•"/>
            </a:pPr>
            <a:r>
              <a:rPr lang="en-GB" dirty="0" err="1">
                <a:solidFill>
                  <a:srgbClr val="E86100"/>
                </a:solidFill>
                <a:latin typeface="Lato"/>
                <a:hlinkClick r:id="rId5"/>
              </a:rPr>
              <a:t>PSUseCompatibleTypes</a:t>
            </a:r>
            <a:r>
              <a:rPr lang="en-GB" dirty="0">
                <a:solidFill>
                  <a:srgbClr val="222222"/>
                </a:solidFill>
                <a:latin typeface="Lato"/>
              </a:rPr>
              <a:t>, which checks whether .NET types and static methods/properties are available in other PowerShell environments.</a:t>
            </a:r>
          </a:p>
          <a:p>
            <a:pPr fontAlgn="base"/>
            <a:r>
              <a:rPr lang="en-GB" dirty="0">
                <a:solidFill>
                  <a:srgbClr val="222222"/>
                </a:solidFill>
                <a:latin typeface="Lato"/>
              </a:rPr>
              <a:t>The syntax check rule simply requires a list of PowerShell versions you want to target, and will tell you if a syntax used in your script won’t work in any of those versions.</a:t>
            </a:r>
            <a:endParaRPr lang="en-GB" b="0" i="0" dirty="0">
              <a:solidFill>
                <a:srgbClr val="222222"/>
              </a:solidFill>
              <a:effectLst/>
              <a:latin typeface="Lato"/>
            </a:endParaRPr>
          </a:p>
        </p:txBody>
      </p:sp>
    </p:spTree>
    <p:extLst>
      <p:ext uri="{BB962C8B-B14F-4D97-AF65-F5344CB8AC3E}">
        <p14:creationId xmlns:p14="http://schemas.microsoft.com/office/powerpoint/2010/main" val="4015753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6" name="Text Placeholder 5">
            <a:extLst>
              <a:ext uri="{FF2B5EF4-FFF2-40B4-BE49-F238E27FC236}">
                <a16:creationId xmlns:a16="http://schemas.microsoft.com/office/drawing/2014/main" id="{E12F8C74-46C3-49AD-8E83-5BF140BA843F}"/>
              </a:ext>
            </a:extLst>
          </p:cNvPr>
          <p:cNvSpPr>
            <a:spLocks noGrp="1"/>
          </p:cNvSpPr>
          <p:nvPr>
            <p:ph type="body" sz="quarter" idx="21"/>
          </p:nvPr>
        </p:nvSpPr>
        <p:spPr>
          <a:xfrm>
            <a:off x="1699422" y="4075346"/>
            <a:ext cx="5745156" cy="966100"/>
          </a:xfrm>
        </p:spPr>
        <p:txBody>
          <a:bodyPr/>
          <a:lstStyle/>
          <a:p>
            <a:r>
              <a:rPr lang="en-GB" dirty="0"/>
              <a:t>Fixed the original problems in the script</a:t>
            </a:r>
            <a:br>
              <a:rPr lang="en-GB" dirty="0"/>
            </a:br>
            <a:r>
              <a:rPr lang="en-GB" dirty="0"/>
              <a:t>Notice there are no squiggles</a:t>
            </a:r>
          </a:p>
        </p:txBody>
      </p:sp>
      <p:pic>
        <p:nvPicPr>
          <p:cNvPr id="7" name="Picture 6">
            <a:extLst>
              <a:ext uri="{FF2B5EF4-FFF2-40B4-BE49-F238E27FC236}">
                <a16:creationId xmlns:a16="http://schemas.microsoft.com/office/drawing/2014/main" id="{4F760ABA-45CA-4679-BD9E-E2B1538421F8}"/>
              </a:ext>
            </a:extLst>
          </p:cNvPr>
          <p:cNvPicPr>
            <a:picLocks noChangeAspect="1"/>
          </p:cNvPicPr>
          <p:nvPr/>
        </p:nvPicPr>
        <p:blipFill>
          <a:blip r:embed="rId2"/>
          <a:stretch>
            <a:fillRect/>
          </a:stretch>
        </p:blipFill>
        <p:spPr>
          <a:xfrm>
            <a:off x="969970" y="1781419"/>
            <a:ext cx="7194098" cy="1402653"/>
          </a:xfrm>
          <a:prstGeom prst="rect">
            <a:avLst/>
          </a:prstGeom>
        </p:spPr>
      </p:pic>
      <p:pic>
        <p:nvPicPr>
          <p:cNvPr id="8" name="Picture 7">
            <a:extLst>
              <a:ext uri="{FF2B5EF4-FFF2-40B4-BE49-F238E27FC236}">
                <a16:creationId xmlns:a16="http://schemas.microsoft.com/office/drawing/2014/main" id="{55D48E2F-3950-4CAB-B666-63881376CBAB}"/>
              </a:ext>
            </a:extLst>
          </p:cNvPr>
          <p:cNvPicPr>
            <a:picLocks noChangeAspect="1"/>
          </p:cNvPicPr>
          <p:nvPr/>
        </p:nvPicPr>
        <p:blipFill>
          <a:blip r:embed="rId3"/>
          <a:stretch>
            <a:fillRect/>
          </a:stretch>
        </p:blipFill>
        <p:spPr>
          <a:xfrm>
            <a:off x="9864161" y="656908"/>
            <a:ext cx="6352941" cy="3317753"/>
          </a:xfrm>
          <a:prstGeom prst="rect">
            <a:avLst/>
          </a:prstGeom>
        </p:spPr>
      </p:pic>
    </p:spTree>
    <p:extLst>
      <p:ext uri="{BB962C8B-B14F-4D97-AF65-F5344CB8AC3E}">
        <p14:creationId xmlns:p14="http://schemas.microsoft.com/office/powerpoint/2010/main" val="4078819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6" name="Text Placeholder 5">
            <a:extLst>
              <a:ext uri="{FF2B5EF4-FFF2-40B4-BE49-F238E27FC236}">
                <a16:creationId xmlns:a16="http://schemas.microsoft.com/office/drawing/2014/main" id="{E12F8C74-46C3-49AD-8E83-5BF140BA843F}"/>
              </a:ext>
            </a:extLst>
          </p:cNvPr>
          <p:cNvSpPr>
            <a:spLocks noGrp="1"/>
          </p:cNvSpPr>
          <p:nvPr>
            <p:ph type="body" sz="quarter" idx="21"/>
          </p:nvPr>
        </p:nvSpPr>
        <p:spPr>
          <a:xfrm>
            <a:off x="2098056" y="4481729"/>
            <a:ext cx="4766692" cy="512983"/>
          </a:xfrm>
        </p:spPr>
        <p:txBody>
          <a:bodyPr/>
          <a:lstStyle/>
          <a:p>
            <a:r>
              <a:rPr lang="en-GB" dirty="0"/>
              <a:t>Create settings for script </a:t>
            </a:r>
            <a:r>
              <a:rPr lang="en-GB" dirty="0" err="1"/>
              <a:t>analyzer</a:t>
            </a:r>
            <a:endParaRPr lang="en-GB" dirty="0"/>
          </a:p>
        </p:txBody>
      </p:sp>
      <p:pic>
        <p:nvPicPr>
          <p:cNvPr id="8" name="Picture 7">
            <a:extLst>
              <a:ext uri="{FF2B5EF4-FFF2-40B4-BE49-F238E27FC236}">
                <a16:creationId xmlns:a16="http://schemas.microsoft.com/office/drawing/2014/main" id="{55D48E2F-3950-4CAB-B666-63881376CBAB}"/>
              </a:ext>
            </a:extLst>
          </p:cNvPr>
          <p:cNvPicPr>
            <a:picLocks noChangeAspect="1"/>
          </p:cNvPicPr>
          <p:nvPr/>
        </p:nvPicPr>
        <p:blipFill>
          <a:blip r:embed="rId2"/>
          <a:stretch>
            <a:fillRect/>
          </a:stretch>
        </p:blipFill>
        <p:spPr>
          <a:xfrm>
            <a:off x="1304932" y="1019308"/>
            <a:ext cx="6352941" cy="3317753"/>
          </a:xfrm>
          <a:prstGeom prst="rect">
            <a:avLst/>
          </a:prstGeom>
        </p:spPr>
      </p:pic>
    </p:spTree>
    <p:extLst>
      <p:ext uri="{BB962C8B-B14F-4D97-AF65-F5344CB8AC3E}">
        <p14:creationId xmlns:p14="http://schemas.microsoft.com/office/powerpoint/2010/main" val="204125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19-09-29_15-53-18">
            <a:hlinkClick r:id="" action="ppaction://media"/>
            <a:extLst>
              <a:ext uri="{FF2B5EF4-FFF2-40B4-BE49-F238E27FC236}">
                <a16:creationId xmlns:a16="http://schemas.microsoft.com/office/drawing/2014/main" id="{A748ED99-E268-48D0-9616-4DCD364E8E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1292" y="927100"/>
            <a:ext cx="6057900" cy="3098800"/>
          </a:xfrm>
          <a:prstGeom prst="rect">
            <a:avLst/>
          </a:prstGeom>
        </p:spPr>
      </p:pic>
    </p:spTree>
    <p:extLst>
      <p:ext uri="{BB962C8B-B14F-4D97-AF65-F5344CB8AC3E}">
        <p14:creationId xmlns:p14="http://schemas.microsoft.com/office/powerpoint/2010/main" val="15487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9" name="Rectangle 8">
            <a:extLst>
              <a:ext uri="{FF2B5EF4-FFF2-40B4-BE49-F238E27FC236}">
                <a16:creationId xmlns:a16="http://schemas.microsoft.com/office/drawing/2014/main" id="{EB552A47-69FE-4016-84FC-03D97DA314D0}"/>
              </a:ext>
            </a:extLst>
          </p:cNvPr>
          <p:cNvSpPr/>
          <p:nvPr/>
        </p:nvSpPr>
        <p:spPr>
          <a:xfrm>
            <a:off x="767443" y="1184095"/>
            <a:ext cx="7703004" cy="369332"/>
          </a:xfrm>
          <a:prstGeom prst="rect">
            <a:avLst/>
          </a:prstGeom>
        </p:spPr>
        <p:txBody>
          <a:bodyPr wrap="square">
            <a:spAutoFit/>
          </a:bodyPr>
          <a:lstStyle/>
          <a:p>
            <a:r>
              <a:rPr lang="en-GB" dirty="0">
                <a:solidFill>
                  <a:srgbClr val="0000FF"/>
                </a:solidFill>
                <a:latin typeface="Consolas" panose="020B0609020204030204" pitchFamily="49" charset="0"/>
              </a:rPr>
              <a:t>Invoke-</a:t>
            </a:r>
            <a:r>
              <a:rPr lang="en-GB" dirty="0" err="1">
                <a:solidFill>
                  <a:srgbClr val="0000FF"/>
                </a:solidFill>
                <a:latin typeface="Consolas" panose="020B0609020204030204" pitchFamily="49" charset="0"/>
              </a:rPr>
              <a:t>ScriptAnalyzer</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.\demo.ps1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Settings </a:t>
            </a:r>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settings</a:t>
            </a:r>
            <a:endParaRPr lang="en-GB" b="0" dirty="0">
              <a:solidFill>
                <a:srgbClr val="333333"/>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28C5009C-A60E-4F0E-8F2E-25AB08E777E3}"/>
              </a:ext>
            </a:extLst>
          </p:cNvPr>
          <p:cNvPicPr>
            <a:picLocks noChangeAspect="1"/>
          </p:cNvPicPr>
          <p:nvPr/>
        </p:nvPicPr>
        <p:blipFill>
          <a:blip r:embed="rId2"/>
          <a:stretch>
            <a:fillRect/>
          </a:stretch>
        </p:blipFill>
        <p:spPr>
          <a:xfrm>
            <a:off x="0" y="5541154"/>
            <a:ext cx="9144000" cy="3148947"/>
          </a:xfrm>
          <a:prstGeom prst="rect">
            <a:avLst/>
          </a:prstGeom>
        </p:spPr>
      </p:pic>
    </p:spTree>
    <p:extLst>
      <p:ext uri="{BB962C8B-B14F-4D97-AF65-F5344CB8AC3E}">
        <p14:creationId xmlns:p14="http://schemas.microsoft.com/office/powerpoint/2010/main" val="291212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9" name="Rectangle 8">
            <a:extLst>
              <a:ext uri="{FF2B5EF4-FFF2-40B4-BE49-F238E27FC236}">
                <a16:creationId xmlns:a16="http://schemas.microsoft.com/office/drawing/2014/main" id="{EB552A47-69FE-4016-84FC-03D97DA314D0}"/>
              </a:ext>
            </a:extLst>
          </p:cNvPr>
          <p:cNvSpPr/>
          <p:nvPr/>
        </p:nvSpPr>
        <p:spPr>
          <a:xfrm>
            <a:off x="767443" y="1184095"/>
            <a:ext cx="7703004" cy="369332"/>
          </a:xfrm>
          <a:prstGeom prst="rect">
            <a:avLst/>
          </a:prstGeom>
        </p:spPr>
        <p:txBody>
          <a:bodyPr wrap="square">
            <a:spAutoFit/>
          </a:bodyPr>
          <a:lstStyle/>
          <a:p>
            <a:r>
              <a:rPr lang="en-GB" dirty="0">
                <a:solidFill>
                  <a:srgbClr val="0000FF"/>
                </a:solidFill>
                <a:latin typeface="Consolas" panose="020B0609020204030204" pitchFamily="49" charset="0"/>
              </a:rPr>
              <a:t>Invoke-</a:t>
            </a:r>
            <a:r>
              <a:rPr lang="en-GB" dirty="0" err="1">
                <a:solidFill>
                  <a:srgbClr val="0000FF"/>
                </a:solidFill>
                <a:latin typeface="Consolas" panose="020B0609020204030204" pitchFamily="49" charset="0"/>
              </a:rPr>
              <a:t>ScriptAnalyzer</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.\demo.ps1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Settings </a:t>
            </a:r>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settings</a:t>
            </a:r>
            <a:endParaRPr lang="en-GB" b="0" dirty="0">
              <a:solidFill>
                <a:srgbClr val="333333"/>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28C5009C-A60E-4F0E-8F2E-25AB08E777E3}"/>
              </a:ext>
            </a:extLst>
          </p:cNvPr>
          <p:cNvPicPr>
            <a:picLocks noChangeAspect="1"/>
          </p:cNvPicPr>
          <p:nvPr/>
        </p:nvPicPr>
        <p:blipFill>
          <a:blip r:embed="rId2"/>
          <a:stretch>
            <a:fillRect/>
          </a:stretch>
        </p:blipFill>
        <p:spPr>
          <a:xfrm>
            <a:off x="514728" y="1769254"/>
            <a:ext cx="8208433" cy="2826763"/>
          </a:xfrm>
          <a:prstGeom prst="rect">
            <a:avLst/>
          </a:prstGeom>
        </p:spPr>
      </p:pic>
    </p:spTree>
    <p:extLst>
      <p:ext uri="{BB962C8B-B14F-4D97-AF65-F5344CB8AC3E}">
        <p14:creationId xmlns:p14="http://schemas.microsoft.com/office/powerpoint/2010/main" val="2008100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2" name="Picture 1">
            <a:extLst>
              <a:ext uri="{FF2B5EF4-FFF2-40B4-BE49-F238E27FC236}">
                <a16:creationId xmlns:a16="http://schemas.microsoft.com/office/drawing/2014/main" id="{B4C1293F-EDD3-44A7-BAAD-E76577936544}"/>
              </a:ext>
            </a:extLst>
          </p:cNvPr>
          <p:cNvPicPr>
            <a:picLocks noChangeAspect="1"/>
          </p:cNvPicPr>
          <p:nvPr/>
        </p:nvPicPr>
        <p:blipFill>
          <a:blip r:embed="rId2"/>
          <a:stretch>
            <a:fillRect/>
          </a:stretch>
        </p:blipFill>
        <p:spPr>
          <a:xfrm>
            <a:off x="408214" y="1128165"/>
            <a:ext cx="4894702" cy="3283271"/>
          </a:xfrm>
          <a:prstGeom prst="rect">
            <a:avLst/>
          </a:prstGeom>
        </p:spPr>
      </p:pic>
      <p:sp>
        <p:nvSpPr>
          <p:cNvPr id="4" name="TextBox 3">
            <a:extLst>
              <a:ext uri="{FF2B5EF4-FFF2-40B4-BE49-F238E27FC236}">
                <a16:creationId xmlns:a16="http://schemas.microsoft.com/office/drawing/2014/main" id="{91B61291-316F-4ECE-B13C-FE0602F1AA03}"/>
              </a:ext>
            </a:extLst>
          </p:cNvPr>
          <p:cNvSpPr txBox="1"/>
          <p:nvPr/>
        </p:nvSpPr>
        <p:spPr>
          <a:xfrm>
            <a:off x="5805255" y="2065045"/>
            <a:ext cx="2851912" cy="954107"/>
          </a:xfrm>
          <a:prstGeom prst="rect">
            <a:avLst/>
          </a:prstGeom>
          <a:noFill/>
        </p:spPr>
        <p:txBody>
          <a:bodyPr wrap="square" rtlCol="0">
            <a:spAutoFit/>
          </a:bodyPr>
          <a:lstStyle/>
          <a:p>
            <a:r>
              <a:rPr lang="en-GB" sz="2800" dirty="0"/>
              <a:t>Save the settings as psd1 file</a:t>
            </a:r>
          </a:p>
        </p:txBody>
      </p:sp>
    </p:spTree>
    <p:extLst>
      <p:ext uri="{BB962C8B-B14F-4D97-AF65-F5344CB8AC3E}">
        <p14:creationId xmlns:p14="http://schemas.microsoft.com/office/powerpoint/2010/main" val="1666187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1231053" y="4241167"/>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8484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1569870" y="2534831"/>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4416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2578159" y="759099"/>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3896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6684795" y="2440941"/>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0700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rot="5400000">
            <a:off x="2067892" y="1685744"/>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7210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2" name="Picture 1">
            <a:extLst>
              <a:ext uri="{FF2B5EF4-FFF2-40B4-BE49-F238E27FC236}">
                <a16:creationId xmlns:a16="http://schemas.microsoft.com/office/drawing/2014/main" id="{9CF97585-FF87-4119-9AA3-E73681DD7067}"/>
              </a:ext>
            </a:extLst>
          </p:cNvPr>
          <p:cNvPicPr>
            <a:picLocks noChangeAspect="1"/>
          </p:cNvPicPr>
          <p:nvPr/>
        </p:nvPicPr>
        <p:blipFill>
          <a:blip r:embed="rId2"/>
          <a:stretch>
            <a:fillRect/>
          </a:stretch>
        </p:blipFill>
        <p:spPr>
          <a:xfrm>
            <a:off x="317656" y="911286"/>
            <a:ext cx="8508687" cy="3320928"/>
          </a:xfrm>
          <a:prstGeom prst="rect">
            <a:avLst/>
          </a:prstGeom>
        </p:spPr>
      </p:pic>
      <p:sp>
        <p:nvSpPr>
          <p:cNvPr id="7" name="Rectangle 6">
            <a:extLst>
              <a:ext uri="{FF2B5EF4-FFF2-40B4-BE49-F238E27FC236}">
                <a16:creationId xmlns:a16="http://schemas.microsoft.com/office/drawing/2014/main" id="{60C1D7E9-3501-461F-BCE1-634D9D545F4E}"/>
              </a:ext>
            </a:extLst>
          </p:cNvPr>
          <p:cNvSpPr/>
          <p:nvPr/>
        </p:nvSpPr>
        <p:spPr>
          <a:xfrm>
            <a:off x="1738990" y="4366665"/>
            <a:ext cx="5666017" cy="461665"/>
          </a:xfrm>
          <a:prstGeom prst="rect">
            <a:avLst/>
          </a:prstGeom>
        </p:spPr>
        <p:txBody>
          <a:bodyPr wrap="square">
            <a:spAutoFit/>
          </a:bodyPr>
          <a:lstStyle/>
          <a:p>
            <a:r>
              <a:rPr lang="en-GB" sz="2400" dirty="0"/>
              <a:t>Built in compatibility squiggly goodness</a:t>
            </a:r>
          </a:p>
        </p:txBody>
      </p:sp>
    </p:spTree>
    <p:extLst>
      <p:ext uri="{BB962C8B-B14F-4D97-AF65-F5344CB8AC3E}">
        <p14:creationId xmlns:p14="http://schemas.microsoft.com/office/powerpoint/2010/main" val="2256747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644313" y="417525"/>
            <a:ext cx="5855373" cy="614029"/>
          </a:xfrm>
        </p:spPr>
        <p:txBody>
          <a:bodyPr/>
          <a:lstStyle/>
          <a:p>
            <a:pPr algn="ctr"/>
            <a:r>
              <a:rPr lang="en-US" dirty="0"/>
              <a:t>PowerShell Release History</a:t>
            </a:r>
            <a:br>
              <a:rPr lang="en-US" dirty="0"/>
            </a:br>
            <a:r>
              <a:rPr lang="en-US" sz="1800" dirty="0"/>
              <a:t>Not from the Monad Manifesto in 2002!</a:t>
            </a:r>
            <a:endParaRPr lang="en-US" dirty="0"/>
          </a:p>
        </p:txBody>
      </p:sp>
      <p:sp>
        <p:nvSpPr>
          <p:cNvPr id="2" name="TextBox 1">
            <a:extLst>
              <a:ext uri="{FF2B5EF4-FFF2-40B4-BE49-F238E27FC236}">
                <a16:creationId xmlns:a16="http://schemas.microsoft.com/office/drawing/2014/main" id="{AAFE288F-1DF8-4127-9236-F9E4694156E2}"/>
              </a:ext>
            </a:extLst>
          </p:cNvPr>
          <p:cNvSpPr txBox="1"/>
          <p:nvPr/>
        </p:nvSpPr>
        <p:spPr>
          <a:xfrm>
            <a:off x="1595327" y="1538968"/>
            <a:ext cx="6580416" cy="3231654"/>
          </a:xfrm>
          <a:prstGeom prst="rect">
            <a:avLst/>
          </a:prstGeom>
          <a:noFill/>
        </p:spPr>
        <p:txBody>
          <a:bodyPr wrap="square" rtlCol="0">
            <a:spAutoFit/>
          </a:bodyPr>
          <a:lstStyle/>
          <a:p>
            <a:r>
              <a:rPr lang="en-GB" sz="2800" dirty="0"/>
              <a:t>PowerShell 1.0 – November 2006</a:t>
            </a:r>
          </a:p>
          <a:p>
            <a:r>
              <a:rPr lang="en-GB" sz="2800" dirty="0"/>
              <a:t>PowerShell 2.0 – October 2009</a:t>
            </a:r>
          </a:p>
          <a:p>
            <a:r>
              <a:rPr lang="en-GB" sz="2800" dirty="0"/>
              <a:t>PowerShell 3.0 – September 2012</a:t>
            </a:r>
          </a:p>
          <a:p>
            <a:r>
              <a:rPr lang="en-GB" sz="2800" dirty="0"/>
              <a:t>PowerShell 4.0 – October 2013</a:t>
            </a:r>
          </a:p>
          <a:p>
            <a:r>
              <a:rPr lang="en-GB" sz="2800" dirty="0"/>
              <a:t>PowerShell 5.0 – February 2016</a:t>
            </a:r>
          </a:p>
          <a:p>
            <a:r>
              <a:rPr lang="en-GB" sz="2800" dirty="0"/>
              <a:t>Windows PowerShell 5.1 – January 2017</a:t>
            </a:r>
          </a:p>
          <a:p>
            <a:endParaRPr lang="en-GB" dirty="0"/>
          </a:p>
          <a:p>
            <a:endParaRPr lang="en-GB" dirty="0"/>
          </a:p>
        </p:txBody>
      </p:sp>
      <p:pic>
        <p:nvPicPr>
          <p:cNvPr id="8" name="Picture 7" descr="A close up of a sign&#10;&#10;Description automatically generated">
            <a:extLst>
              <a:ext uri="{FF2B5EF4-FFF2-40B4-BE49-F238E27FC236}">
                <a16:creationId xmlns:a16="http://schemas.microsoft.com/office/drawing/2014/main" id="{0501D23D-F5AA-492E-96B0-5BFB6B0EC72A}"/>
              </a:ext>
            </a:extLst>
          </p:cNvPr>
          <p:cNvPicPr>
            <a:picLocks noChangeAspect="1"/>
          </p:cNvPicPr>
          <p:nvPr/>
        </p:nvPicPr>
        <p:blipFill>
          <a:blip r:embed="rId3">
            <a:alphaModFix amt="13000"/>
            <a:extLst>
              <a:ext uri="{28A0092B-C50C-407E-A947-70E740481C1C}">
                <a14:useLocalDpi xmlns:a14="http://schemas.microsoft.com/office/drawing/2010/main" val="0"/>
              </a:ext>
            </a:extLst>
          </a:blip>
          <a:stretch>
            <a:fillRect/>
          </a:stretch>
        </p:blipFill>
        <p:spPr>
          <a:xfrm>
            <a:off x="-32657" y="417525"/>
            <a:ext cx="9144000" cy="2002536"/>
          </a:xfrm>
          <a:prstGeom prst="rect">
            <a:avLst/>
          </a:prstGeom>
        </p:spPr>
      </p:pic>
      <p:pic>
        <p:nvPicPr>
          <p:cNvPr id="9" name="Picture 8" descr="A close up of a sign&#10;&#10;Description automatically generated">
            <a:extLst>
              <a:ext uri="{FF2B5EF4-FFF2-40B4-BE49-F238E27FC236}">
                <a16:creationId xmlns:a16="http://schemas.microsoft.com/office/drawing/2014/main" id="{95E02D75-9B28-4CCF-9132-56E0F2D0BB05}"/>
              </a:ext>
            </a:extLst>
          </p:cNvPr>
          <p:cNvPicPr>
            <a:picLocks noChangeAspect="1"/>
          </p:cNvPicPr>
          <p:nvPr/>
        </p:nvPicPr>
        <p:blipFill>
          <a:blip r:embed="rId3">
            <a:alphaModFix amt="13000"/>
            <a:extLst>
              <a:ext uri="{28A0092B-C50C-407E-A947-70E740481C1C}">
                <a14:useLocalDpi xmlns:a14="http://schemas.microsoft.com/office/drawing/2010/main" val="0"/>
              </a:ext>
            </a:extLst>
          </a:blip>
          <a:stretch>
            <a:fillRect/>
          </a:stretch>
        </p:blipFill>
        <p:spPr>
          <a:xfrm>
            <a:off x="-32657" y="2594073"/>
            <a:ext cx="9144000" cy="2002536"/>
          </a:xfrm>
          <a:prstGeom prst="rect">
            <a:avLst/>
          </a:prstGeom>
        </p:spPr>
      </p:pic>
    </p:spTree>
    <p:extLst>
      <p:ext uri="{BB962C8B-B14F-4D97-AF65-F5344CB8AC3E}">
        <p14:creationId xmlns:p14="http://schemas.microsoft.com/office/powerpoint/2010/main" val="1019963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Rob Sewell</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a:t>
            </a:r>
            <a:r>
              <a:rPr lang="en-US" dirty="0" err="1"/>
              <a:t>SQLDBAWithBeard</a:t>
            </a:r>
            <a:endParaRPr lang="en-US" dirty="0"/>
          </a:p>
          <a:p>
            <a:r>
              <a:rPr lang="en-US" dirty="0">
                <a:hlinkClick r:id="rId2"/>
              </a:rPr>
              <a:t>mrrobsewell@outlook</a:t>
            </a:r>
            <a:r>
              <a:rPr lang="en-US">
                <a:hlinkClick r:id="rId2"/>
              </a:rPr>
              <a:t>.com</a:t>
            </a:r>
            <a:r>
              <a:rPr lang="en-US"/>
              <a:t> </a:t>
            </a:r>
            <a:endParaRPr lang="en-US" dirty="0"/>
          </a:p>
          <a:p>
            <a:r>
              <a:rPr lang="en-US" dirty="0" err="1"/>
              <a:t>beard.media</a:t>
            </a:r>
            <a:r>
              <a:rPr lang="en-US" dirty="0"/>
              <a:t>/book</a:t>
            </a:r>
          </a:p>
        </p:txBody>
      </p:sp>
    </p:spTree>
    <p:extLst>
      <p:ext uri="{BB962C8B-B14F-4D97-AF65-F5344CB8AC3E}">
        <p14:creationId xmlns:p14="http://schemas.microsoft.com/office/powerpoint/2010/main" val="304172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A38AA8FC-BE42-4543-91DA-073ED2E86544}"/>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5470571" y="2965768"/>
            <a:ext cx="2012496" cy="2012496"/>
          </a:xfrm>
          <a:prstGeom prst="rect">
            <a:avLst/>
          </a:prstGeom>
        </p:spPr>
      </p:pic>
      <p:pic>
        <p:nvPicPr>
          <p:cNvPr id="29" name="Picture 28" descr="A close up of a logo&#10;&#10;Description automatically generated">
            <a:extLst>
              <a:ext uri="{FF2B5EF4-FFF2-40B4-BE49-F238E27FC236}">
                <a16:creationId xmlns:a16="http://schemas.microsoft.com/office/drawing/2014/main" id="{8FDD2672-16C5-4571-85A3-D11A3E2F712D}"/>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3772027" y="2945624"/>
            <a:ext cx="2012496" cy="2012496"/>
          </a:xfrm>
          <a:prstGeom prst="rect">
            <a:avLst/>
          </a:prstGeom>
        </p:spPr>
      </p:pic>
      <p:pic>
        <p:nvPicPr>
          <p:cNvPr id="25" name="Picture 24" descr="A close up of a logo&#10;&#10;Description automatically generated">
            <a:extLst>
              <a:ext uri="{FF2B5EF4-FFF2-40B4-BE49-F238E27FC236}">
                <a16:creationId xmlns:a16="http://schemas.microsoft.com/office/drawing/2014/main" id="{373EF4E8-B780-41E8-8942-B7882323F565}"/>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643687" y="1485465"/>
            <a:ext cx="2012496" cy="2012496"/>
          </a:xfrm>
          <a:prstGeom prst="rect">
            <a:avLst/>
          </a:prstGeom>
        </p:spPr>
      </p:pic>
      <p:pic>
        <p:nvPicPr>
          <p:cNvPr id="24" name="Picture 23" descr="A close up of a logo&#10;&#10;Description automatically generated">
            <a:extLst>
              <a:ext uri="{FF2B5EF4-FFF2-40B4-BE49-F238E27FC236}">
                <a16:creationId xmlns:a16="http://schemas.microsoft.com/office/drawing/2014/main" id="{4D62678F-90AF-4865-9A8A-27F9E435EE86}"/>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940811" y="1479357"/>
            <a:ext cx="2012496" cy="2012496"/>
          </a:xfrm>
          <a:prstGeom prst="rect">
            <a:avLst/>
          </a:prstGeom>
        </p:spPr>
      </p:pic>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644313" y="417525"/>
            <a:ext cx="5855373" cy="614029"/>
          </a:xfrm>
        </p:spPr>
        <p:txBody>
          <a:bodyPr/>
          <a:lstStyle/>
          <a:p>
            <a:pPr algn="ctr"/>
            <a:r>
              <a:rPr lang="en-US" dirty="0"/>
              <a:t>PowerShell Release History</a:t>
            </a:r>
            <a:br>
              <a:rPr lang="en-US" dirty="0"/>
            </a:br>
            <a:r>
              <a:rPr lang="en-US" sz="1800" dirty="0"/>
              <a:t>Not from the Monad Manifesto in 2002!</a:t>
            </a:r>
            <a:endParaRPr lang="en-US" dirty="0"/>
          </a:p>
        </p:txBody>
      </p:sp>
      <p:sp>
        <p:nvSpPr>
          <p:cNvPr id="4" name="Rectangle 3">
            <a:extLst>
              <a:ext uri="{FF2B5EF4-FFF2-40B4-BE49-F238E27FC236}">
                <a16:creationId xmlns:a16="http://schemas.microsoft.com/office/drawing/2014/main" id="{E0529D50-DC10-4CCA-967D-08A5E33AE78C}"/>
              </a:ext>
            </a:extLst>
          </p:cNvPr>
          <p:cNvSpPr/>
          <p:nvPr/>
        </p:nvSpPr>
        <p:spPr>
          <a:xfrm>
            <a:off x="586053" y="1785071"/>
            <a:ext cx="8034379" cy="2308324"/>
          </a:xfrm>
          <a:prstGeom prst="rect">
            <a:avLst/>
          </a:prstGeom>
        </p:spPr>
        <p:txBody>
          <a:bodyPr wrap="none">
            <a:spAutoFit/>
          </a:bodyPr>
          <a:lstStyle/>
          <a:p>
            <a:r>
              <a:rPr lang="en-GB" sz="3600" dirty="0">
                <a:solidFill>
                  <a:srgbClr val="000000"/>
                </a:solidFill>
                <a:latin typeface="Open Sans"/>
              </a:rPr>
              <a:t>PowerShell Core 6.0 – January 2018</a:t>
            </a:r>
          </a:p>
          <a:p>
            <a:r>
              <a:rPr lang="en-GB" sz="3600" dirty="0"/>
              <a:t>PowerShell Core 6.1 – September 2018</a:t>
            </a:r>
          </a:p>
          <a:p>
            <a:r>
              <a:rPr lang="en-GB" sz="3600" dirty="0"/>
              <a:t>PowerShell Core 6.2 – March 2019</a:t>
            </a:r>
          </a:p>
          <a:p>
            <a:r>
              <a:rPr lang="en-GB" sz="3600" dirty="0"/>
              <a:t>PowerShell Core 7 – GA TBA </a:t>
            </a:r>
          </a:p>
        </p:txBody>
      </p:sp>
      <p:pic>
        <p:nvPicPr>
          <p:cNvPr id="9" name="Picture 8" descr="A close up of a logo&#10;&#10;Description automatically generated">
            <a:extLst>
              <a:ext uri="{FF2B5EF4-FFF2-40B4-BE49-F238E27FC236}">
                <a16:creationId xmlns:a16="http://schemas.microsoft.com/office/drawing/2014/main" id="{BA235FD8-3A2D-4864-B95F-F3D536B40399}"/>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70907" y="1460654"/>
            <a:ext cx="2012496" cy="2012496"/>
          </a:xfrm>
          <a:prstGeom prst="rect">
            <a:avLst/>
          </a:prstGeom>
        </p:spPr>
      </p:pic>
      <p:pic>
        <p:nvPicPr>
          <p:cNvPr id="10" name="Picture 9" descr="A close up of a logo&#10;&#10;Description automatically generated">
            <a:extLst>
              <a:ext uri="{FF2B5EF4-FFF2-40B4-BE49-F238E27FC236}">
                <a16:creationId xmlns:a16="http://schemas.microsoft.com/office/drawing/2014/main" id="{9C88CD28-883A-4367-AFCD-AE6760728BD3}"/>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31969" y="1460654"/>
            <a:ext cx="2012496" cy="2012496"/>
          </a:xfrm>
          <a:prstGeom prst="rect">
            <a:avLst/>
          </a:prstGeom>
        </p:spPr>
      </p:pic>
      <p:pic>
        <p:nvPicPr>
          <p:cNvPr id="11" name="Picture 10" descr="A close up of a logo&#10;&#10;Description automatically generated">
            <a:extLst>
              <a:ext uri="{FF2B5EF4-FFF2-40B4-BE49-F238E27FC236}">
                <a16:creationId xmlns:a16="http://schemas.microsoft.com/office/drawing/2014/main" id="{60C74F13-BBE0-4A11-909C-E43A3903AC70}"/>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90637" y="-13410"/>
            <a:ext cx="2012496" cy="2012496"/>
          </a:xfrm>
          <a:prstGeom prst="rect">
            <a:avLst/>
          </a:prstGeom>
        </p:spPr>
      </p:pic>
      <p:pic>
        <p:nvPicPr>
          <p:cNvPr id="12" name="Picture 11" descr="A close up of a logo&#10;&#10;Description automatically generated">
            <a:extLst>
              <a:ext uri="{FF2B5EF4-FFF2-40B4-BE49-F238E27FC236}">
                <a16:creationId xmlns:a16="http://schemas.microsoft.com/office/drawing/2014/main" id="{B868F263-EB3F-4FAB-8EDD-7EE6AC8CE347}"/>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17059" y="-11575"/>
            <a:ext cx="2012496" cy="2012496"/>
          </a:xfrm>
          <a:prstGeom prst="rect">
            <a:avLst/>
          </a:prstGeom>
        </p:spPr>
      </p:pic>
      <p:pic>
        <p:nvPicPr>
          <p:cNvPr id="13" name="Picture 12" descr="A close up of a logo&#10;&#10;Description automatically generated">
            <a:extLst>
              <a:ext uri="{FF2B5EF4-FFF2-40B4-BE49-F238E27FC236}">
                <a16:creationId xmlns:a16="http://schemas.microsoft.com/office/drawing/2014/main" id="{D981B4AE-7188-4F68-BDF5-7CCAF7397574}"/>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109107" y="-11575"/>
            <a:ext cx="2012496" cy="2012496"/>
          </a:xfrm>
          <a:prstGeom prst="rect">
            <a:avLst/>
          </a:prstGeom>
        </p:spPr>
      </p:pic>
      <p:pic>
        <p:nvPicPr>
          <p:cNvPr id="14" name="Picture 13" descr="A close up of a logo&#10;&#10;Description automatically generated">
            <a:extLst>
              <a:ext uri="{FF2B5EF4-FFF2-40B4-BE49-F238E27FC236}">
                <a16:creationId xmlns:a16="http://schemas.microsoft.com/office/drawing/2014/main" id="{F6304F20-1355-4B35-BE76-82DDB0049C3E}"/>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3816803" y="20973"/>
            <a:ext cx="2012496" cy="2012496"/>
          </a:xfrm>
          <a:prstGeom prst="rect">
            <a:avLst/>
          </a:prstGeom>
        </p:spPr>
      </p:pic>
      <p:pic>
        <p:nvPicPr>
          <p:cNvPr id="15" name="Picture 14" descr="A close up of a logo&#10;&#10;Description automatically generated">
            <a:extLst>
              <a:ext uri="{FF2B5EF4-FFF2-40B4-BE49-F238E27FC236}">
                <a16:creationId xmlns:a16="http://schemas.microsoft.com/office/drawing/2014/main" id="{B41743B0-CF6E-436C-BD4B-09134FB0E8E3}"/>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5506326" y="32451"/>
            <a:ext cx="2012496" cy="2012496"/>
          </a:xfrm>
          <a:prstGeom prst="rect">
            <a:avLst/>
          </a:prstGeom>
        </p:spPr>
      </p:pic>
      <p:pic>
        <p:nvPicPr>
          <p:cNvPr id="16" name="Picture 15" descr="A close up of a logo&#10;&#10;Description automatically generated">
            <a:extLst>
              <a:ext uri="{FF2B5EF4-FFF2-40B4-BE49-F238E27FC236}">
                <a16:creationId xmlns:a16="http://schemas.microsoft.com/office/drawing/2014/main" id="{E18840A1-040E-498C-8E70-9F5FA622AC9A}"/>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6344210" y="1505609"/>
            <a:ext cx="2012496" cy="2012496"/>
          </a:xfrm>
          <a:prstGeom prst="rect">
            <a:avLst/>
          </a:prstGeom>
        </p:spPr>
      </p:pic>
      <p:pic>
        <p:nvPicPr>
          <p:cNvPr id="17" name="Picture 16" descr="A close up of a logo&#10;&#10;Description automatically generated">
            <a:extLst>
              <a:ext uri="{FF2B5EF4-FFF2-40B4-BE49-F238E27FC236}">
                <a16:creationId xmlns:a16="http://schemas.microsoft.com/office/drawing/2014/main" id="{8D0CCDE2-0EFD-4FF9-8726-F24C2F93160D}"/>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7198669" y="46439"/>
            <a:ext cx="2012496" cy="2012496"/>
          </a:xfrm>
          <a:prstGeom prst="rect">
            <a:avLst/>
          </a:prstGeom>
        </p:spPr>
      </p:pic>
      <p:pic>
        <p:nvPicPr>
          <p:cNvPr id="18" name="Picture 17" descr="A close up of a logo&#10;&#10;Description automatically generated">
            <a:extLst>
              <a:ext uri="{FF2B5EF4-FFF2-40B4-BE49-F238E27FC236}">
                <a16:creationId xmlns:a16="http://schemas.microsoft.com/office/drawing/2014/main" id="{A243B120-FD93-4B52-B487-562AFCC914E1}"/>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8044733" y="1517087"/>
            <a:ext cx="2012496" cy="2012496"/>
          </a:xfrm>
          <a:prstGeom prst="rect">
            <a:avLst/>
          </a:prstGeom>
        </p:spPr>
      </p:pic>
      <p:pic>
        <p:nvPicPr>
          <p:cNvPr id="20" name="Picture 19" descr="A close up of a logo&#10;&#10;Description automatically generated">
            <a:extLst>
              <a:ext uri="{FF2B5EF4-FFF2-40B4-BE49-F238E27FC236}">
                <a16:creationId xmlns:a16="http://schemas.microsoft.com/office/drawing/2014/main" id="{1A3F8CCF-461B-49D1-8719-B12BDA7397FB}"/>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6310937" y="4433166"/>
            <a:ext cx="2012496" cy="2012496"/>
          </a:xfrm>
          <a:prstGeom prst="rect">
            <a:avLst/>
          </a:prstGeom>
        </p:spPr>
      </p:pic>
      <p:pic>
        <p:nvPicPr>
          <p:cNvPr id="21" name="Picture 20" descr="A close up of a logo&#10;&#10;Description automatically generated">
            <a:extLst>
              <a:ext uri="{FF2B5EF4-FFF2-40B4-BE49-F238E27FC236}">
                <a16:creationId xmlns:a16="http://schemas.microsoft.com/office/drawing/2014/main" id="{3C1584D6-F654-485A-82D0-A51F92035BD6}"/>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90637" y="2932883"/>
            <a:ext cx="2012496" cy="2012496"/>
          </a:xfrm>
          <a:prstGeom prst="rect">
            <a:avLst/>
          </a:prstGeom>
        </p:spPr>
      </p:pic>
      <p:pic>
        <p:nvPicPr>
          <p:cNvPr id="22" name="Picture 21" descr="A close up of a logo&#10;&#10;Description automatically generated">
            <a:extLst>
              <a:ext uri="{FF2B5EF4-FFF2-40B4-BE49-F238E27FC236}">
                <a16:creationId xmlns:a16="http://schemas.microsoft.com/office/drawing/2014/main" id="{9BE6B09F-5CAC-4CBD-A6DD-8C191C1A8F2B}"/>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39529" y="4405112"/>
            <a:ext cx="2012496" cy="2012496"/>
          </a:xfrm>
          <a:prstGeom prst="rect">
            <a:avLst/>
          </a:prstGeom>
        </p:spPr>
      </p:pic>
      <p:pic>
        <p:nvPicPr>
          <p:cNvPr id="23" name="Picture 22" descr="A close up of a logo&#10;&#10;Description automatically generated">
            <a:extLst>
              <a:ext uri="{FF2B5EF4-FFF2-40B4-BE49-F238E27FC236}">
                <a16:creationId xmlns:a16="http://schemas.microsoft.com/office/drawing/2014/main" id="{7380252A-6545-48BE-A69C-F9CEC9900CB0}"/>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14884" y="2939233"/>
            <a:ext cx="2012496" cy="2012496"/>
          </a:xfrm>
          <a:prstGeom prst="rect">
            <a:avLst/>
          </a:prstGeom>
        </p:spPr>
      </p:pic>
      <p:pic>
        <p:nvPicPr>
          <p:cNvPr id="26" name="Picture 25" descr="A close up of a logo&#10;&#10;Description automatically generated">
            <a:extLst>
              <a:ext uri="{FF2B5EF4-FFF2-40B4-BE49-F238E27FC236}">
                <a16:creationId xmlns:a16="http://schemas.microsoft.com/office/drawing/2014/main" id="{CF205AA8-54DF-4A85-B7C4-B13BE2CDBD77}"/>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082143" y="2932883"/>
            <a:ext cx="2012496" cy="2012496"/>
          </a:xfrm>
          <a:prstGeom prst="rect">
            <a:avLst/>
          </a:prstGeom>
        </p:spPr>
      </p:pic>
      <p:pic>
        <p:nvPicPr>
          <p:cNvPr id="27" name="Picture 26" descr="A close up of a logo&#10;&#10;Description automatically generated">
            <a:extLst>
              <a:ext uri="{FF2B5EF4-FFF2-40B4-BE49-F238E27FC236}">
                <a16:creationId xmlns:a16="http://schemas.microsoft.com/office/drawing/2014/main" id="{CC03D3DD-EA77-4E83-BE56-518968D84BEC}"/>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61737" y="4407229"/>
            <a:ext cx="2012496" cy="2012496"/>
          </a:xfrm>
          <a:prstGeom prst="rect">
            <a:avLst/>
          </a:prstGeom>
        </p:spPr>
      </p:pic>
      <p:pic>
        <p:nvPicPr>
          <p:cNvPr id="28" name="Picture 27" descr="A close up of a logo&#10;&#10;Description automatically generated">
            <a:extLst>
              <a:ext uri="{FF2B5EF4-FFF2-40B4-BE49-F238E27FC236}">
                <a16:creationId xmlns:a16="http://schemas.microsoft.com/office/drawing/2014/main" id="{B42D436B-F345-4836-852C-7A4249E7B4AD}"/>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929682" y="4405112"/>
            <a:ext cx="2012496" cy="2012496"/>
          </a:xfrm>
          <a:prstGeom prst="rect">
            <a:avLst/>
          </a:prstGeom>
        </p:spPr>
      </p:pic>
      <p:pic>
        <p:nvPicPr>
          <p:cNvPr id="30" name="Picture 29" descr="A close up of a logo&#10;&#10;Description automatically generated">
            <a:extLst>
              <a:ext uri="{FF2B5EF4-FFF2-40B4-BE49-F238E27FC236}">
                <a16:creationId xmlns:a16="http://schemas.microsoft.com/office/drawing/2014/main" id="{D49BDE45-4FD8-48C2-8846-C595A2BE0438}"/>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603243" y="4433166"/>
            <a:ext cx="2012496" cy="2012496"/>
          </a:xfrm>
          <a:prstGeom prst="rect">
            <a:avLst/>
          </a:prstGeom>
        </p:spPr>
      </p:pic>
      <p:pic>
        <p:nvPicPr>
          <p:cNvPr id="31" name="Picture 30" descr="A close up of a logo&#10;&#10;Description automatically generated">
            <a:extLst>
              <a:ext uri="{FF2B5EF4-FFF2-40B4-BE49-F238E27FC236}">
                <a16:creationId xmlns:a16="http://schemas.microsoft.com/office/drawing/2014/main" id="{F4DBF70F-3189-4AFB-A947-2ACBBF1E0C7B}"/>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7182741" y="2986659"/>
            <a:ext cx="2012496" cy="2012496"/>
          </a:xfrm>
          <a:prstGeom prst="rect">
            <a:avLst/>
          </a:prstGeom>
        </p:spPr>
      </p:pic>
    </p:spTree>
    <p:extLst>
      <p:ext uri="{BB962C8B-B14F-4D97-AF65-F5344CB8AC3E}">
        <p14:creationId xmlns:p14="http://schemas.microsoft.com/office/powerpoint/2010/main" val="2417847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6ADF2F-0917-4CE7-95A6-54F73099990A}"/>
              </a:ext>
            </a:extLst>
          </p:cNvPr>
          <p:cNvSpPr/>
          <p:nvPr/>
        </p:nvSpPr>
        <p:spPr>
          <a:xfrm>
            <a:off x="2624818" y="1326697"/>
            <a:ext cx="6519182" cy="2246769"/>
          </a:xfrm>
          <a:prstGeom prst="rect">
            <a:avLst/>
          </a:prstGeom>
        </p:spPr>
        <p:txBody>
          <a:bodyPr wrap="square">
            <a:spAutoFit/>
          </a:bodyPr>
          <a:lstStyle/>
          <a:p>
            <a:pPr fontAlgn="base"/>
            <a:r>
              <a:rPr lang="en-GB" sz="2800" dirty="0"/>
              <a:t>A smaller, open source re-implementation of the .NET framework.</a:t>
            </a:r>
          </a:p>
          <a:p>
            <a:pPr fontAlgn="base"/>
            <a:r>
              <a:rPr lang="en-GB" sz="2800" dirty="0"/>
              <a:t>.NET Core covers a broad set of functionality that uses the native API's of the platform it's running on.</a:t>
            </a:r>
          </a:p>
        </p:txBody>
      </p:sp>
      <p:pic>
        <p:nvPicPr>
          <p:cNvPr id="4" name="Picture 3" descr="A close up of a sign&#10;&#10;Description automatically generated">
            <a:extLst>
              <a:ext uri="{FF2B5EF4-FFF2-40B4-BE49-F238E27FC236}">
                <a16:creationId xmlns:a16="http://schemas.microsoft.com/office/drawing/2014/main" id="{D1B06651-B548-46DC-98DD-BF927EA45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 y="81644"/>
            <a:ext cx="2490106" cy="2490106"/>
          </a:xfrm>
          <a:prstGeom prst="rect">
            <a:avLst/>
          </a:prstGeom>
        </p:spPr>
      </p:pic>
    </p:spTree>
    <p:extLst>
      <p:ext uri="{BB962C8B-B14F-4D97-AF65-F5344CB8AC3E}">
        <p14:creationId xmlns:p14="http://schemas.microsoft.com/office/powerpoint/2010/main" val="193301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2222E-6 3.95062E-6 L -2.22222E-6 0.25 " pathEditMode="relative" rAng="0" ptsTypes="AA">
                                      <p:cBhvr>
                                        <p:cTn id="6" dur="2000" fill="hold"/>
                                        <p:tgtEl>
                                          <p:spTgt spid="4"/>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4757</TotalTime>
  <Words>1762</Words>
  <Application>Microsoft Office PowerPoint</Application>
  <PresentationFormat>On-screen Show (16:9)</PresentationFormat>
  <Paragraphs>265</Paragraphs>
  <Slides>70</Slides>
  <Notes>17</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-apple-system</vt:lpstr>
      <vt:lpstr>Arial</vt:lpstr>
      <vt:lpstr>Calibri</vt:lpstr>
      <vt:lpstr>Consolas</vt:lpstr>
      <vt:lpstr>Gill Sans</vt:lpstr>
      <vt:lpstr>inherit</vt:lpstr>
      <vt:lpstr>Lato</vt:lpstr>
      <vt:lpstr>Open Sans</vt:lpstr>
      <vt:lpstr>Segoe UI</vt:lpstr>
      <vt:lpstr>Segoe UI Light</vt:lpstr>
      <vt:lpstr>Segoe UI Semibold</vt:lpstr>
      <vt:lpstr>Segoe UI Semilight</vt:lpstr>
      <vt:lpstr>PASS 2013_SpeakerTemplate_16x9</vt:lpstr>
      <vt:lpstr>pwsh? </vt:lpstr>
      <vt:lpstr>PowerPoint Presentation</vt:lpstr>
      <vt:lpstr>PowerPoint Presentation</vt:lpstr>
      <vt:lpstr>Rob Sewell</vt:lpstr>
      <vt:lpstr>PowerPoint Presentation</vt:lpstr>
      <vt:lpstr>PowerPoint Presentation</vt:lpstr>
      <vt:lpstr>PowerShell Release History Not from the Monad Manifesto in 2002!</vt:lpstr>
      <vt:lpstr>PowerShell Release History Not from the Monad Manifesto in 2002!</vt:lpstr>
      <vt:lpstr>PowerPoint Presentation</vt:lpstr>
      <vt:lpstr>PowerPoint Presentation</vt:lpstr>
      <vt:lpstr>Why Use PowerShell?</vt:lpstr>
      <vt:lpstr>PowerPoint Presentation</vt:lpstr>
      <vt:lpstr>Why not use other languages?</vt:lpstr>
      <vt:lpstr>PowerPoint Presentation</vt:lpstr>
      <vt:lpstr>What is pwsh good for?</vt:lpstr>
      <vt:lpstr>Maybe not so good for</vt:lpstr>
      <vt:lpstr>PowerPoint Presentation</vt:lpstr>
      <vt:lpstr>Fits in a Tweet!</vt:lpstr>
      <vt:lpstr>Install – More Seriously! </vt:lpstr>
      <vt:lpstr>PowerPoint Presentation</vt:lpstr>
      <vt:lpstr>PowerPoint Presentation</vt:lpstr>
      <vt:lpstr>You Only Need 4 Things</vt:lpstr>
      <vt:lpstr>Where do things go ?</vt:lpstr>
      <vt:lpstr>PowerPoint Presentation</vt:lpstr>
      <vt:lpstr>Identify available shells</vt:lpstr>
      <vt:lpstr>Identify available shells</vt:lpstr>
      <vt:lpstr>Identify available shells</vt:lpstr>
      <vt:lpstr>Set Default Shell for user</vt:lpstr>
      <vt:lpstr>Look Out</vt:lpstr>
      <vt:lpstr>Look Out</vt:lpstr>
      <vt:lpstr>PowerPoint Presentation</vt:lpstr>
      <vt:lpstr>PowerPoint Presentation</vt:lpstr>
      <vt:lpstr>Identify your platform</vt:lpstr>
      <vt:lpstr>PowerPoint Presentation</vt:lpstr>
      <vt:lpstr>PowerPoint Presentation</vt:lpstr>
      <vt:lpstr>PowerPoint Presentation</vt:lpstr>
      <vt:lpstr>File Encoding</vt:lpstr>
      <vt:lpstr>File Encoding</vt:lpstr>
      <vt:lpstr>File Encoding</vt:lpstr>
      <vt:lpstr>File Encoding</vt:lpstr>
      <vt:lpstr>File Encoding</vt:lpstr>
      <vt:lpstr>Line Endings</vt:lpstr>
      <vt:lpstr>Line Endings</vt:lpstr>
      <vt:lpstr>Paths</vt:lpstr>
      <vt:lpstr>Paths</vt:lpstr>
      <vt:lpstr>Paths</vt:lpstr>
      <vt:lpstr>Paths</vt:lpstr>
      <vt:lpstr>PowerPoint Presentation</vt:lpstr>
      <vt:lpstr>Paths - Reprise</vt:lpstr>
      <vt:lpstr>Paths - Reprise</vt:lpstr>
      <vt:lpstr>Which Editor to Use?</vt:lpstr>
      <vt:lpstr>PowerPoint Presentation</vt:lpstr>
      <vt:lpstr>Validating Cross Platform Scripts</vt:lpstr>
      <vt:lpstr>Script Analyzer Rules</vt:lpstr>
      <vt:lpstr>Script Analyzer</vt:lpstr>
      <vt:lpstr>Script Analyzer in VS Code</vt:lpstr>
      <vt:lpstr>Script Analyzer Compatibility Checking</vt:lpstr>
      <vt:lpstr>Checking for Core Compatability</vt:lpstr>
      <vt:lpstr>Checking for Core Compatability</vt:lpstr>
      <vt:lpstr>Checking for Core Compatability</vt:lpstr>
      <vt:lpstr>Checking for Core Compatability</vt:lpstr>
      <vt:lpstr>Set it automatically for VS Code</vt:lpstr>
      <vt:lpstr>Set it automatically for VS Code</vt:lpstr>
      <vt:lpstr>Set it automatically for VS Code</vt:lpstr>
      <vt:lpstr>Set it automatically for VS Code</vt:lpstr>
      <vt:lpstr>Set it automatically for VS Code</vt:lpstr>
      <vt:lpstr>Set it automatically for VS Code</vt:lpstr>
      <vt:lpstr>Set it automatically for VS Code</vt:lpstr>
      <vt:lpstr>PowerPoint Presentation</vt:lpstr>
      <vt:lpstr>Rob Sewell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Rob Sewell</cp:lastModifiedBy>
  <cp:revision>1162</cp:revision>
  <dcterms:created xsi:type="dcterms:W3CDTF">2013-07-12T18:23:55Z</dcterms:created>
  <dcterms:modified xsi:type="dcterms:W3CDTF">2019-11-08T15:16:35Z</dcterms:modified>
</cp:coreProperties>
</file>